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39"/>
  </p:notesMasterIdLst>
  <p:handoutMasterIdLst>
    <p:handoutMasterId r:id="rId40"/>
  </p:handoutMasterIdLst>
  <p:sldIdLst>
    <p:sldId id="366" r:id="rId5"/>
    <p:sldId id="259" r:id="rId6"/>
    <p:sldId id="274" r:id="rId7"/>
    <p:sldId id="276" r:id="rId8"/>
    <p:sldId id="260" r:id="rId9"/>
    <p:sldId id="346" r:id="rId10"/>
    <p:sldId id="279" r:id="rId11"/>
    <p:sldId id="284" r:id="rId12"/>
    <p:sldId id="285" r:id="rId13"/>
    <p:sldId id="282" r:id="rId14"/>
    <p:sldId id="269" r:id="rId15"/>
    <p:sldId id="287" r:id="rId16"/>
    <p:sldId id="345" r:id="rId17"/>
    <p:sldId id="288" r:id="rId18"/>
    <p:sldId id="340" r:id="rId19"/>
    <p:sldId id="271" r:id="rId20"/>
    <p:sldId id="289" r:id="rId21"/>
    <p:sldId id="339" r:id="rId22"/>
    <p:sldId id="290" r:id="rId23"/>
    <p:sldId id="330" r:id="rId24"/>
    <p:sldId id="341" r:id="rId25"/>
    <p:sldId id="292" r:id="rId26"/>
    <p:sldId id="315" r:id="rId27"/>
    <p:sldId id="277" r:id="rId28"/>
    <p:sldId id="335" r:id="rId29"/>
    <p:sldId id="358" r:id="rId30"/>
    <p:sldId id="359" r:id="rId31"/>
    <p:sldId id="363" r:id="rId32"/>
    <p:sldId id="323" r:id="rId33"/>
    <p:sldId id="367" r:id="rId34"/>
    <p:sldId id="332" r:id="rId35"/>
    <p:sldId id="333" r:id="rId36"/>
    <p:sldId id="297" r:id="rId37"/>
    <p:sldId id="33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67" autoAdjust="0"/>
    <p:restoredTop sz="70821" autoAdjust="0"/>
  </p:normalViewPr>
  <p:slideViewPr>
    <p:cSldViewPr snapToGrid="0">
      <p:cViewPr varScale="1">
        <p:scale>
          <a:sx n="67" d="100"/>
          <a:sy n="67" d="100"/>
        </p:scale>
        <p:origin x="107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56"/>
    </p:cViewPr>
  </p:sorterViewPr>
  <p:notesViewPr>
    <p:cSldViewPr snapToGrid="0" showGuides="1">
      <p:cViewPr varScale="1">
        <p:scale>
          <a:sx n="69" d="100"/>
          <a:sy n="69" d="100"/>
        </p:scale>
        <p:origin x="256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el Jonathan Ho Hanyi" userId="a8a1a9708482adec" providerId="LiveId" clId="{FD400E4D-78FF-4AAA-96B0-725CAE398C67}"/>
    <pc:docChg chg="undo custSel addSld delSld modSld sldOrd modMainMaster">
      <pc:chgData name="Adriel Jonathan Ho Hanyi" userId="a8a1a9708482adec" providerId="LiveId" clId="{FD400E4D-78FF-4AAA-96B0-725CAE398C67}" dt="2018-04-04T11:54:22.449" v="2192" actId="26606"/>
      <pc:docMkLst>
        <pc:docMk/>
      </pc:docMkLst>
      <pc:sldChg chg="add modTransition">
        <pc:chgData name="Adriel Jonathan Ho Hanyi" userId="a8a1a9708482adec" providerId="LiveId" clId="{FD400E4D-78FF-4AAA-96B0-725CAE398C67}" dt="2018-04-04T11:36:16.194" v="2142" actId="26606"/>
        <pc:sldMkLst>
          <pc:docMk/>
          <pc:sldMk cId="3062543037" sldId="257"/>
        </pc:sldMkLst>
      </pc:sldChg>
      <pc:sldChg chg="add del modTransition">
        <pc:chgData name="Adriel Jonathan Ho Hanyi" userId="a8a1a9708482adec" providerId="LiveId" clId="{FD400E4D-78FF-4AAA-96B0-725CAE398C67}" dt="2018-04-04T11:33:48.400" v="2134" actId="2696"/>
        <pc:sldMkLst>
          <pc:docMk/>
          <pc:sldMk cId="3659465215" sldId="258"/>
        </pc:sldMkLst>
      </pc:sldChg>
      <pc:sldChg chg="addSp delSp modSp mod setBg delDesignElem">
        <pc:chgData name="Adriel Jonathan Ho Hanyi" userId="a8a1a9708482adec" providerId="LiveId" clId="{FD400E4D-78FF-4AAA-96B0-725CAE398C67}" dt="2018-04-04T10:14:01.884" v="376" actId="1076"/>
        <pc:sldMkLst>
          <pc:docMk/>
          <pc:sldMk cId="3866448134" sldId="259"/>
        </pc:sldMkLst>
        <pc:spChg chg="mod">
          <ac:chgData name="Adriel Jonathan Ho Hanyi" userId="a8a1a9708482adec" providerId="LiveId" clId="{FD400E4D-78FF-4AAA-96B0-725CAE398C67}" dt="2018-04-04T10:11:54.571" v="341" actId="120"/>
          <ac:spMkLst>
            <pc:docMk/>
            <pc:sldMk cId="3866448134" sldId="259"/>
            <ac:spMk id="2" creationId="{00000000-0000-0000-0000-000000000000}"/>
          </ac:spMkLst>
        </pc:spChg>
        <pc:spChg chg="mod">
          <ac:chgData name="Adriel Jonathan Ho Hanyi" userId="a8a1a9708482adec" providerId="LiveId" clId="{FD400E4D-78FF-4AAA-96B0-725CAE398C67}" dt="2018-04-04T10:12:16.652" v="346" actId="255"/>
          <ac:spMkLst>
            <pc:docMk/>
            <pc:sldMk cId="3866448134" sldId="259"/>
            <ac:spMk id="3" creationId="{00000000-0000-0000-0000-000000000000}"/>
          </ac:spMkLst>
        </pc:spChg>
        <pc:spChg chg="add del">
          <ac:chgData name="Adriel Jonathan Ho Hanyi" userId="a8a1a9708482adec" providerId="LiveId" clId="{FD400E4D-78FF-4AAA-96B0-725CAE398C67}" dt="2018-04-04T10:14:01.884" v="376" actId="1076"/>
          <ac:spMkLst>
            <pc:docMk/>
            <pc:sldMk cId="3866448134" sldId="259"/>
            <ac:spMk id="71" creationId="{8DE938CA-5A75-4A41-BBD4-248248C85E38}"/>
          </ac:spMkLst>
        </pc:spChg>
        <pc:picChg chg="mod ord">
          <ac:chgData name="Adriel Jonathan Ho Hanyi" userId="a8a1a9708482adec" providerId="LiveId" clId="{FD400E4D-78FF-4AAA-96B0-725CAE398C67}" dt="2018-04-04T10:07:34.293" v="313" actId="26606"/>
          <ac:picMkLst>
            <pc:docMk/>
            <pc:sldMk cId="3866448134" sldId="259"/>
            <ac:picMk id="8194" creationId="{B699070F-4E86-4C29-AD31-5C2A1D778C91}"/>
          </ac:picMkLst>
        </pc:picChg>
      </pc:sldChg>
      <pc:sldChg chg="addSp delSp modSp mod setBg delDesignElem">
        <pc:chgData name="Adriel Jonathan Ho Hanyi" userId="a8a1a9708482adec" providerId="LiveId" clId="{FD400E4D-78FF-4AAA-96B0-725CAE398C67}" dt="2018-04-04T10:14:01.884" v="376" actId="1076"/>
        <pc:sldMkLst>
          <pc:docMk/>
          <pc:sldMk cId="833507040" sldId="260"/>
        </pc:sldMkLst>
        <pc:spChg chg="mod ord">
          <ac:chgData name="Adriel Jonathan Ho Hanyi" userId="a8a1a9708482adec" providerId="LiveId" clId="{FD400E4D-78FF-4AAA-96B0-725CAE398C67}" dt="2018-04-04T10:11:42.116" v="340" actId="26606"/>
          <ac:spMkLst>
            <pc:docMk/>
            <pc:sldMk cId="833507040" sldId="260"/>
            <ac:spMk id="13" creationId="{00000000-0000-0000-0000-000000000000}"/>
          </ac:spMkLst>
        </pc:spChg>
        <pc:spChg chg="add del">
          <ac:chgData name="Adriel Jonathan Ho Hanyi" userId="a8a1a9708482adec" providerId="LiveId" clId="{FD400E4D-78FF-4AAA-96B0-725CAE398C67}" dt="2018-04-04T10:14:01.884" v="376" actId="1076"/>
          <ac:spMkLst>
            <pc:docMk/>
            <pc:sldMk cId="833507040" sldId="260"/>
            <ac:spMk id="71" creationId="{CD333CBE-B699-4E3B-9F45-C045F773434F}"/>
          </ac:spMkLst>
        </pc:spChg>
        <pc:spChg chg="add del">
          <ac:chgData name="Adriel Jonathan Ho Hanyi" userId="a8a1a9708482adec" providerId="LiveId" clId="{FD400E4D-78FF-4AAA-96B0-725CAE398C67}" dt="2018-04-04T10:14:01.884" v="376" actId="1076"/>
          <ac:spMkLst>
            <pc:docMk/>
            <pc:sldMk cId="833507040" sldId="260"/>
            <ac:spMk id="73" creationId="{8DE938CA-5A75-4A41-BBD4-248248C85E38}"/>
          </ac:spMkLst>
        </pc:spChg>
        <pc:picChg chg="mod">
          <ac:chgData name="Adriel Jonathan Ho Hanyi" userId="a8a1a9708482adec" providerId="LiveId" clId="{FD400E4D-78FF-4AAA-96B0-725CAE398C67}" dt="2018-04-04T10:11:42.116" v="340" actId="26606"/>
          <ac:picMkLst>
            <pc:docMk/>
            <pc:sldMk cId="833507040" sldId="260"/>
            <ac:picMk id="1026" creationId="{50F119E0-7F63-4FE3-B380-F8C2D9E4B483}"/>
          </ac:picMkLst>
        </pc:picChg>
      </pc:sldChg>
      <pc:sldChg chg="addSp delSp modSp mod setBg">
        <pc:chgData name="Adriel Jonathan Ho Hanyi" userId="a8a1a9708482adec" providerId="LiveId" clId="{FD400E4D-78FF-4AAA-96B0-725CAE398C67}" dt="2018-04-04T11:00:22.117" v="2111" actId="1076"/>
        <pc:sldMkLst>
          <pc:docMk/>
          <pc:sldMk cId="4248331762" sldId="264"/>
        </pc:sldMkLst>
        <pc:spChg chg="mod">
          <ac:chgData name="Adriel Jonathan Ho Hanyi" userId="a8a1a9708482adec" providerId="LiveId" clId="{FD400E4D-78FF-4AAA-96B0-725CAE398C67}" dt="2018-04-04T11:00:11.501" v="2109" actId="26606"/>
          <ac:spMkLst>
            <pc:docMk/>
            <pc:sldMk cId="4248331762" sldId="264"/>
            <ac:spMk id="13" creationId="{00000000-0000-0000-0000-000000000000}"/>
          </ac:spMkLst>
        </pc:spChg>
        <pc:spChg chg="mod">
          <ac:chgData name="Adriel Jonathan Ho Hanyi" userId="a8a1a9708482adec" providerId="LiveId" clId="{FD400E4D-78FF-4AAA-96B0-725CAE398C67}" dt="2018-04-04T11:00:11.501" v="2109" actId="26606"/>
          <ac:spMkLst>
            <pc:docMk/>
            <pc:sldMk cId="4248331762" sldId="264"/>
            <ac:spMk id="14" creationId="{00000000-0000-0000-0000-000000000000}"/>
          </ac:spMkLst>
        </pc:spChg>
        <pc:spChg chg="add del">
          <ac:chgData name="Adriel Jonathan Ho Hanyi" userId="a8a1a9708482adec" providerId="LiveId" clId="{FD400E4D-78FF-4AAA-96B0-725CAE398C67}" dt="2018-04-04T11:00:02.509" v="2106" actId="26606"/>
          <ac:spMkLst>
            <pc:docMk/>
            <pc:sldMk cId="4248331762" sldId="264"/>
            <ac:spMk id="71" creationId="{D6EA1A26-163F-4F15-91F4-F2C51AC9C106}"/>
          </ac:spMkLst>
        </pc:spChg>
        <pc:spChg chg="add">
          <ac:chgData name="Adriel Jonathan Ho Hanyi" userId="a8a1a9708482adec" providerId="LiveId" clId="{FD400E4D-78FF-4AAA-96B0-725CAE398C67}" dt="2018-04-04T11:00:11.501" v="2109" actId="26606"/>
          <ac:spMkLst>
            <pc:docMk/>
            <pc:sldMk cId="4248331762" sldId="264"/>
            <ac:spMk id="7172" creationId="{D6EA1A26-163F-4F15-91F4-F2C51AC9C106}"/>
          </ac:spMkLst>
        </pc:spChg>
        <pc:picChg chg="mod ord">
          <ac:chgData name="Adriel Jonathan Ho Hanyi" userId="a8a1a9708482adec" providerId="LiveId" clId="{FD400E4D-78FF-4AAA-96B0-725CAE398C67}" dt="2018-04-04T11:00:22.117" v="2111" actId="1076"/>
          <ac:picMkLst>
            <pc:docMk/>
            <pc:sldMk cId="4248331762" sldId="264"/>
            <ac:picMk id="7170" creationId="{4BAB71C9-A88C-4DC5-81E5-11C0D7F7B61F}"/>
          </ac:picMkLst>
        </pc:picChg>
      </pc:sldChg>
      <pc:sldChg chg="modSp">
        <pc:chgData name="Adriel Jonathan Ho Hanyi" userId="a8a1a9708482adec" providerId="LiveId" clId="{FD400E4D-78FF-4AAA-96B0-725CAE398C67}" dt="2018-04-04T10:13:31.131" v="363" actId="14100"/>
        <pc:sldMkLst>
          <pc:docMk/>
          <pc:sldMk cId="2279144787" sldId="265"/>
        </pc:sldMkLst>
        <pc:spChg chg="mod">
          <ac:chgData name="Adriel Jonathan Ho Hanyi" userId="a8a1a9708482adec" providerId="LiveId" clId="{FD400E4D-78FF-4AAA-96B0-725CAE398C67}" dt="2018-04-04T10:13:26.915" v="362" actId="1076"/>
          <ac:spMkLst>
            <pc:docMk/>
            <pc:sldMk cId="2279144787" sldId="265"/>
            <ac:spMk id="13" creationId="{00000000-0000-0000-0000-000000000000}"/>
          </ac:spMkLst>
        </pc:spChg>
        <pc:picChg chg="mod">
          <ac:chgData name="Adriel Jonathan Ho Hanyi" userId="a8a1a9708482adec" providerId="LiveId" clId="{FD400E4D-78FF-4AAA-96B0-725CAE398C67}" dt="2018-04-04T10:13:22.340" v="360" actId="1076"/>
          <ac:picMkLst>
            <pc:docMk/>
            <pc:sldMk cId="2279144787" sldId="265"/>
            <ac:picMk id="9" creationId="{FC4BEA9F-6BDB-4E61-8DD0-F18771020CFD}"/>
          </ac:picMkLst>
        </pc:picChg>
        <pc:picChg chg="mod">
          <ac:chgData name="Adriel Jonathan Ho Hanyi" userId="a8a1a9708482adec" providerId="LiveId" clId="{FD400E4D-78FF-4AAA-96B0-725CAE398C67}" dt="2018-04-04T10:13:24.154" v="361" actId="1076"/>
          <ac:picMkLst>
            <pc:docMk/>
            <pc:sldMk cId="2279144787" sldId="265"/>
            <ac:picMk id="17" creationId="{BDE6D5E2-C274-418C-9708-2441C9A11A20}"/>
          </ac:picMkLst>
        </pc:picChg>
        <pc:picChg chg="mod">
          <ac:chgData name="Adriel Jonathan Ho Hanyi" userId="a8a1a9708482adec" providerId="LiveId" clId="{FD400E4D-78FF-4AAA-96B0-725CAE398C67}" dt="2018-04-04T10:13:31.131" v="363" actId="14100"/>
          <ac:picMkLst>
            <pc:docMk/>
            <pc:sldMk cId="2279144787" sldId="265"/>
            <ac:picMk id="19" creationId="{C1E6CB5C-E7AB-4977-A2B9-4CEE31AB1F73}"/>
          </ac:picMkLst>
        </pc:picChg>
      </pc:sldChg>
      <pc:sldChg chg="del">
        <pc:chgData name="Adriel Jonathan Ho Hanyi" userId="a8a1a9708482adec" providerId="LiveId" clId="{FD400E4D-78FF-4AAA-96B0-725CAE398C67}" dt="2018-04-04T10:37:32.276" v="901" actId="2696"/>
        <pc:sldMkLst>
          <pc:docMk/>
          <pc:sldMk cId="4027988595" sldId="266"/>
        </pc:sldMkLst>
      </pc:sldChg>
      <pc:sldChg chg="del">
        <pc:chgData name="Adriel Jonathan Ho Hanyi" userId="a8a1a9708482adec" providerId="LiveId" clId="{FD400E4D-78FF-4AAA-96B0-725CAE398C67}" dt="2018-04-04T10:37:22.126" v="900" actId="2696"/>
        <pc:sldMkLst>
          <pc:docMk/>
          <pc:sldMk cId="1193353784" sldId="267"/>
        </pc:sldMkLst>
      </pc:sldChg>
      <pc:sldChg chg="modSp ord">
        <pc:chgData name="Adriel Jonathan Ho Hanyi" userId="a8a1a9708482adec" providerId="LiveId" clId="{FD400E4D-78FF-4AAA-96B0-725CAE398C67}" dt="2018-04-04T10:32:57.598" v="719" actId="20577"/>
        <pc:sldMkLst>
          <pc:docMk/>
          <pc:sldMk cId="4186259500" sldId="268"/>
        </pc:sldMkLst>
        <pc:spChg chg="mod">
          <ac:chgData name="Adriel Jonathan Ho Hanyi" userId="a8a1a9708482adec" providerId="LiveId" clId="{FD400E4D-78FF-4AAA-96B0-725CAE398C67}" dt="2018-04-04T10:32:57.598" v="719" actId="20577"/>
          <ac:spMkLst>
            <pc:docMk/>
            <pc:sldMk cId="4186259500" sldId="268"/>
            <ac:spMk id="2" creationId="{09211EFD-551B-4144-B531-17A749AF0EF2}"/>
          </ac:spMkLst>
        </pc:spChg>
      </pc:sldChg>
      <pc:sldChg chg="addSp delSp modSp mod ord setBg setClrOvrMap">
        <pc:chgData name="Adriel Jonathan Ho Hanyi" userId="a8a1a9708482adec" providerId="LiveId" clId="{FD400E4D-78FF-4AAA-96B0-725CAE398C67}" dt="2018-04-04T10:32:19.036" v="699" actId="26606"/>
        <pc:sldMkLst>
          <pc:docMk/>
          <pc:sldMk cId="2753139146" sldId="269"/>
        </pc:sldMkLst>
        <pc:spChg chg="mod">
          <ac:chgData name="Adriel Jonathan Ho Hanyi" userId="a8a1a9708482adec" providerId="LiveId" clId="{FD400E4D-78FF-4AAA-96B0-725CAE398C67}" dt="2018-04-04T10:32:19.036" v="699" actId="26606"/>
          <ac:spMkLst>
            <pc:docMk/>
            <pc:sldMk cId="2753139146" sldId="269"/>
            <ac:spMk id="2" creationId="{09211EFD-551B-4144-B531-17A749AF0EF2}"/>
          </ac:spMkLst>
        </pc:spChg>
        <pc:spChg chg="mod">
          <ac:chgData name="Adriel Jonathan Ho Hanyi" userId="a8a1a9708482adec" providerId="LiveId" clId="{FD400E4D-78FF-4AAA-96B0-725CAE398C67}" dt="2018-04-04T10:32:19.036" v="699" actId="26606"/>
          <ac:spMkLst>
            <pc:docMk/>
            <pc:sldMk cId="2753139146" sldId="269"/>
            <ac:spMk id="4" creationId="{3CCC925A-AD6D-407F-BF6D-73EFE9917959}"/>
          </ac:spMkLst>
        </pc:spChg>
        <pc:spChg chg="add del">
          <ac:chgData name="Adriel Jonathan Ho Hanyi" userId="a8a1a9708482adec" providerId="LiveId" clId="{FD400E4D-78FF-4AAA-96B0-725CAE398C67}" dt="2018-04-04T10:32:19.036" v="699" actId="26606"/>
          <ac:spMkLst>
            <pc:docMk/>
            <pc:sldMk cId="2753139146" sldId="269"/>
            <ac:spMk id="71" creationId="{B5C3FE1E-0A7F-41BE-A568-1BF85E2E8DD8}"/>
          </ac:spMkLst>
        </pc:spChg>
        <pc:spChg chg="add del">
          <ac:chgData name="Adriel Jonathan Ho Hanyi" userId="a8a1a9708482adec" providerId="LiveId" clId="{FD400E4D-78FF-4AAA-96B0-725CAE398C67}" dt="2018-04-04T10:30:18.332" v="620" actId="26606"/>
          <ac:spMkLst>
            <pc:docMk/>
            <pc:sldMk cId="2753139146" sldId="269"/>
            <ac:spMk id="135" creationId="{07CEFFDD-605F-41E2-8017-6484074C5CAA}"/>
          </ac:spMkLst>
        </pc:spChg>
        <pc:picChg chg="mod ord">
          <ac:chgData name="Adriel Jonathan Ho Hanyi" userId="a8a1a9708482adec" providerId="LiveId" clId="{FD400E4D-78FF-4AAA-96B0-725CAE398C67}" dt="2018-04-04T10:32:19.036" v="699" actId="26606"/>
          <ac:picMkLst>
            <pc:docMk/>
            <pc:sldMk cId="2753139146" sldId="269"/>
            <ac:picMk id="6146" creationId="{7F5DEF79-8A26-4BD0-98ED-ADAEE040DB91}"/>
          </ac:picMkLst>
        </pc:picChg>
      </pc:sldChg>
      <pc:sldChg chg="del">
        <pc:chgData name="Adriel Jonathan Ho Hanyi" userId="a8a1a9708482adec" providerId="LiveId" clId="{FD400E4D-78FF-4AAA-96B0-725CAE398C67}" dt="2018-04-04T10:44:11.377" v="1056" actId="2696"/>
        <pc:sldMkLst>
          <pc:docMk/>
          <pc:sldMk cId="4089435458" sldId="270"/>
        </pc:sldMkLst>
      </pc:sldChg>
      <pc:sldChg chg="addSp delSp modSp ord">
        <pc:chgData name="Adriel Jonathan Ho Hanyi" userId="a8a1a9708482adec" providerId="LiveId" clId="{FD400E4D-78FF-4AAA-96B0-725CAE398C67}" dt="2018-04-04T10:35:51.979" v="891" actId="255"/>
        <pc:sldMkLst>
          <pc:docMk/>
          <pc:sldMk cId="1184672279" sldId="271"/>
        </pc:sldMkLst>
        <pc:spChg chg="mod">
          <ac:chgData name="Adriel Jonathan Ho Hanyi" userId="a8a1a9708482adec" providerId="LiveId" clId="{FD400E4D-78FF-4AAA-96B0-725CAE398C67}" dt="2018-04-04T10:35:51.979" v="891" actId="255"/>
          <ac:spMkLst>
            <pc:docMk/>
            <pc:sldMk cId="1184672279" sldId="271"/>
            <ac:spMk id="2" creationId="{09211EFD-551B-4144-B531-17A749AF0EF2}"/>
          </ac:spMkLst>
        </pc:spChg>
        <pc:spChg chg="add mod">
          <ac:chgData name="Adriel Jonathan Ho Hanyi" userId="a8a1a9708482adec" providerId="LiveId" clId="{FD400E4D-78FF-4AAA-96B0-725CAE398C67}" dt="2018-04-04T10:35:34.740" v="887" actId="1076"/>
          <ac:spMkLst>
            <pc:docMk/>
            <pc:sldMk cId="1184672279" sldId="271"/>
            <ac:spMk id="7" creationId="{2A3222FC-3F65-4FE4-A721-9BF3B732AC6B}"/>
          </ac:spMkLst>
        </pc:spChg>
        <pc:picChg chg="mod">
          <ac:chgData name="Adriel Jonathan Ho Hanyi" userId="a8a1a9708482adec" providerId="LiveId" clId="{FD400E4D-78FF-4AAA-96B0-725CAE398C67}" dt="2018-04-04T10:35:29.675" v="886" actId="1076"/>
          <ac:picMkLst>
            <pc:docMk/>
            <pc:sldMk cId="1184672279" sldId="271"/>
            <ac:picMk id="10244" creationId="{5E3785BE-C530-470B-9171-46D50B87DD72}"/>
          </ac:picMkLst>
        </pc:picChg>
        <pc:picChg chg="add del mod">
          <ac:chgData name="Adriel Jonathan Ho Hanyi" userId="a8a1a9708482adec" providerId="LiveId" clId="{FD400E4D-78FF-4AAA-96B0-725CAE398C67}" dt="2018-04-04T10:35:03.224" v="837" actId="1076"/>
          <ac:picMkLst>
            <pc:docMk/>
            <pc:sldMk cId="1184672279" sldId="271"/>
            <ac:picMk id="10246" creationId="{FB15D801-D142-4981-9203-6CB1BA06ACC6}"/>
          </ac:picMkLst>
        </pc:picChg>
        <pc:picChg chg="mod">
          <ac:chgData name="Adriel Jonathan Ho Hanyi" userId="a8a1a9708482adec" providerId="LiveId" clId="{FD400E4D-78FF-4AAA-96B0-725CAE398C67}" dt="2018-04-04T10:35:06.859" v="838" actId="1076"/>
          <ac:picMkLst>
            <pc:docMk/>
            <pc:sldMk cId="1184672279" sldId="271"/>
            <ac:picMk id="10248" creationId="{6E5FD9D8-C512-4DC5-9DC1-2144C690EAFC}"/>
          </ac:picMkLst>
        </pc:picChg>
      </pc:sldChg>
      <pc:sldChg chg="modSp mod setBg">
        <pc:chgData name="Adriel Jonathan Ho Hanyi" userId="a8a1a9708482adec" providerId="LiveId" clId="{FD400E4D-78FF-4AAA-96B0-725CAE398C67}" dt="2018-04-04T10:43:54.525" v="1055" actId="26606"/>
        <pc:sldMkLst>
          <pc:docMk/>
          <pc:sldMk cId="3803686695" sldId="272"/>
        </pc:sldMkLst>
        <pc:spChg chg="mod">
          <ac:chgData name="Adriel Jonathan Ho Hanyi" userId="a8a1a9708482adec" providerId="LiveId" clId="{FD400E4D-78FF-4AAA-96B0-725CAE398C67}" dt="2018-04-04T10:43:54.525" v="1055" actId="26606"/>
          <ac:spMkLst>
            <pc:docMk/>
            <pc:sldMk cId="3803686695" sldId="272"/>
            <ac:spMk id="5" creationId="{CDBAE3F4-436A-49B7-95BF-583747DD27CC}"/>
          </ac:spMkLst>
        </pc:spChg>
        <pc:picChg chg="mod">
          <ac:chgData name="Adriel Jonathan Ho Hanyi" userId="a8a1a9708482adec" providerId="LiveId" clId="{FD400E4D-78FF-4AAA-96B0-725CAE398C67}" dt="2018-04-04T10:43:54.525" v="1055" actId="26606"/>
          <ac:picMkLst>
            <pc:docMk/>
            <pc:sldMk cId="3803686695" sldId="272"/>
            <ac:picMk id="3" creationId="{3B09AFE9-61CA-4170-A4FD-5F0412714F26}"/>
          </ac:picMkLst>
        </pc:picChg>
      </pc:sldChg>
      <pc:sldChg chg="addSp delSp modSp mod setBg delDesignElem">
        <pc:chgData name="Adriel Jonathan Ho Hanyi" userId="a8a1a9708482adec" providerId="LiveId" clId="{FD400E4D-78FF-4AAA-96B0-725CAE398C67}" dt="2018-04-04T10:14:01.884" v="376" actId="1076"/>
        <pc:sldMkLst>
          <pc:docMk/>
          <pc:sldMk cId="2847783752" sldId="274"/>
        </pc:sldMkLst>
        <pc:spChg chg="mod ord">
          <ac:chgData name="Adriel Jonathan Ho Hanyi" userId="a8a1a9708482adec" providerId="LiveId" clId="{FD400E4D-78FF-4AAA-96B0-725CAE398C67}" dt="2018-04-04T10:09:13.587" v="326" actId="122"/>
          <ac:spMkLst>
            <pc:docMk/>
            <pc:sldMk cId="2847783752" sldId="274"/>
            <ac:spMk id="2" creationId="{D5048E1E-6D3D-469B-B671-7F5D38D45023}"/>
          </ac:spMkLst>
        </pc:spChg>
        <pc:spChg chg="add del">
          <ac:chgData name="Adriel Jonathan Ho Hanyi" userId="a8a1a9708482adec" providerId="LiveId" clId="{FD400E4D-78FF-4AAA-96B0-725CAE398C67}" dt="2018-04-04T10:14:01.884" v="376" actId="1076"/>
          <ac:spMkLst>
            <pc:docMk/>
            <pc:sldMk cId="2847783752" sldId="274"/>
            <ac:spMk id="11" creationId="{D87AB319-64C0-4E2D-B1CD-0A970301BEEA}"/>
          </ac:spMkLst>
        </pc:spChg>
        <pc:spChg chg="add del">
          <ac:chgData name="Adriel Jonathan Ho Hanyi" userId="a8a1a9708482adec" providerId="LiveId" clId="{FD400E4D-78FF-4AAA-96B0-725CAE398C67}" dt="2018-04-04T10:14:01.884" v="376" actId="1076"/>
          <ac:spMkLst>
            <pc:docMk/>
            <pc:sldMk cId="2847783752" sldId="274"/>
            <ac:spMk id="13" creationId="{82C9528F-903F-4F75-99E3-CC588843E0CA}"/>
          </ac:spMkLst>
        </pc:spChg>
        <pc:picChg chg="mod">
          <ac:chgData name="Adriel Jonathan Ho Hanyi" userId="a8a1a9708482adec" providerId="LiveId" clId="{FD400E4D-78FF-4AAA-96B0-725CAE398C67}" dt="2018-04-04T10:07:53.923" v="315" actId="26606"/>
          <ac:picMkLst>
            <pc:docMk/>
            <pc:sldMk cId="2847783752" sldId="274"/>
            <ac:picMk id="6" creationId="{8C957BEA-60B5-438D-8C21-F7F94D4B2777}"/>
          </ac:picMkLst>
        </pc:picChg>
      </pc:sldChg>
      <pc:sldChg chg="addSp delSp modSp mod setBg setClrOvrMap delDesignElem">
        <pc:chgData name="Adriel Jonathan Ho Hanyi" userId="a8a1a9708482adec" providerId="LiveId" clId="{FD400E4D-78FF-4AAA-96B0-725CAE398C67}" dt="2018-04-04T10:14:01.884" v="376" actId="1076"/>
        <pc:sldMkLst>
          <pc:docMk/>
          <pc:sldMk cId="4276076859" sldId="275"/>
        </pc:sldMkLst>
        <pc:spChg chg="mod">
          <ac:chgData name="Adriel Jonathan Ho Hanyi" userId="a8a1a9708482adec" providerId="LiveId" clId="{FD400E4D-78FF-4AAA-96B0-725CAE398C67}" dt="2018-04-04T10:09:31.674" v="329" actId="1076"/>
          <ac:spMkLst>
            <pc:docMk/>
            <pc:sldMk cId="4276076859" sldId="275"/>
            <ac:spMk id="5" creationId="{115488DE-A35E-4EC1-9159-EC8A8971339D}"/>
          </ac:spMkLst>
        </pc:spChg>
        <pc:spChg chg="add del">
          <ac:chgData name="Adriel Jonathan Ho Hanyi" userId="a8a1a9708482adec" providerId="LiveId" clId="{FD400E4D-78FF-4AAA-96B0-725CAE398C67}" dt="2018-04-04T10:14:01.884" v="376" actId="1076"/>
          <ac:spMkLst>
            <pc:docMk/>
            <pc:sldMk cId="4276076859" sldId="275"/>
            <ac:spMk id="71" creationId="{07CEFFDD-605F-41E2-8017-6484074C5CAA}"/>
          </ac:spMkLst>
        </pc:spChg>
        <pc:picChg chg="del mod">
          <ac:chgData name="Adriel Jonathan Ho Hanyi" userId="a8a1a9708482adec" providerId="LiveId" clId="{FD400E4D-78FF-4AAA-96B0-725CAE398C67}" dt="2018-04-04T10:10:59.118" v="332" actId="478"/>
          <ac:picMkLst>
            <pc:docMk/>
            <pc:sldMk cId="4276076859" sldId="275"/>
            <ac:picMk id="2050" creationId="{2CF4794C-8E4B-41BA-84B0-5BCBADE679D0}"/>
          </ac:picMkLst>
        </pc:picChg>
        <pc:picChg chg="add mod">
          <ac:chgData name="Adriel Jonathan Ho Hanyi" userId="a8a1a9708482adec" providerId="LiveId" clId="{FD400E4D-78FF-4AAA-96B0-725CAE398C67}" dt="2018-04-04T10:11:09.803" v="336" actId="1076"/>
          <ac:picMkLst>
            <pc:docMk/>
            <pc:sldMk cId="4276076859" sldId="275"/>
            <ac:picMk id="2052" creationId="{7DC816DE-DC6B-409E-A046-E1767F07BB79}"/>
          </ac:picMkLst>
        </pc:picChg>
      </pc:sldChg>
      <pc:sldChg chg="addSp delSp modSp add mod setBg delDesignElem">
        <pc:chgData name="Adriel Jonathan Ho Hanyi" userId="a8a1a9708482adec" providerId="LiveId" clId="{FD400E4D-78FF-4AAA-96B0-725CAE398C67}" dt="2018-04-04T11:50:18.425" v="2169" actId="14100"/>
        <pc:sldMkLst>
          <pc:docMk/>
          <pc:sldMk cId="527853499" sldId="276"/>
        </pc:sldMkLst>
        <pc:spChg chg="mod ord">
          <ac:chgData name="Adriel Jonathan Ho Hanyi" userId="a8a1a9708482adec" providerId="LiveId" clId="{FD400E4D-78FF-4AAA-96B0-725CAE398C67}" dt="2018-04-04T11:49:54.225" v="2167" actId="26606"/>
          <ac:spMkLst>
            <pc:docMk/>
            <pc:sldMk cId="527853499" sldId="276"/>
            <ac:spMk id="2" creationId="{AFD21345-44CA-479C-AB1A-774BF62ACAB3}"/>
          </ac:spMkLst>
        </pc:spChg>
        <pc:spChg chg="del">
          <ac:chgData name="Adriel Jonathan Ho Hanyi" userId="a8a1a9708482adec" providerId="LiveId" clId="{FD400E4D-78FF-4AAA-96B0-725CAE398C67}" dt="2018-04-04T09:48:09.466" v="1" actId="478"/>
          <ac:spMkLst>
            <pc:docMk/>
            <pc:sldMk cId="527853499" sldId="276"/>
            <ac:spMk id="3" creationId="{FFE36C1E-4DDE-45EC-91AF-C7C6BB0BBFF4}"/>
          </ac:spMkLst>
        </pc:spChg>
        <pc:spChg chg="add del">
          <ac:chgData name="Adriel Jonathan Ho Hanyi" userId="a8a1a9708482adec" providerId="LiveId" clId="{FD400E4D-78FF-4AAA-96B0-725CAE398C67}" dt="2018-04-04T10:11:17.018" v="338" actId="26606"/>
          <ac:spMkLst>
            <pc:docMk/>
            <pc:sldMk cId="527853499" sldId="276"/>
            <ac:spMk id="71" creationId="{D87AB319-64C0-4E2D-B1CD-0A970301BEEA}"/>
          </ac:spMkLst>
        </pc:spChg>
        <pc:spChg chg="add del">
          <ac:chgData name="Adriel Jonathan Ho Hanyi" userId="a8a1a9708482adec" providerId="LiveId" clId="{FD400E4D-78FF-4AAA-96B0-725CAE398C67}" dt="2018-04-04T11:49:54.225" v="2167" actId="26606"/>
          <ac:spMkLst>
            <pc:docMk/>
            <pc:sldMk cId="527853499" sldId="276"/>
            <ac:spMk id="73" creationId="{8DE938CA-5A75-4A41-BBD4-248248C85E38}"/>
          </ac:spMkLst>
        </pc:spChg>
        <pc:spChg chg="add del">
          <ac:chgData name="Adriel Jonathan Ho Hanyi" userId="a8a1a9708482adec" providerId="LiveId" clId="{FD400E4D-78FF-4AAA-96B0-725CAE398C67}" dt="2018-04-04T11:49:54.214" v="2166" actId="26606"/>
          <ac:spMkLst>
            <pc:docMk/>
            <pc:sldMk cId="527853499" sldId="276"/>
            <ac:spMk id="137" creationId="{485B976C-17EF-415B-B03C-BAF9443B9DDB}"/>
          </ac:spMkLst>
        </pc:spChg>
        <pc:spChg chg="add">
          <ac:chgData name="Adriel Jonathan Ho Hanyi" userId="a8a1a9708482adec" providerId="LiveId" clId="{FD400E4D-78FF-4AAA-96B0-725CAE398C67}" dt="2018-04-04T11:49:54.225" v="2167" actId="26606"/>
          <ac:spMkLst>
            <pc:docMk/>
            <pc:sldMk cId="527853499" sldId="276"/>
            <ac:spMk id="139" creationId="{DDBB8A1B-F478-46E3-B3D4-FC7E87D51182}"/>
          </ac:spMkLst>
        </pc:spChg>
        <pc:spChg chg="add del">
          <ac:chgData name="Adriel Jonathan Ho Hanyi" userId="a8a1a9708482adec" providerId="LiveId" clId="{FD400E4D-78FF-4AAA-96B0-725CAE398C67}" dt="2018-04-04T11:49:54.225" v="2167" actId="26606"/>
          <ac:spMkLst>
            <pc:docMk/>
            <pc:sldMk cId="527853499" sldId="276"/>
            <ac:spMk id="3076" creationId="{CD333CBE-B699-4E3B-9F45-C045F773434F}"/>
          </ac:spMkLst>
        </pc:spChg>
        <pc:spChg chg="add">
          <ac:chgData name="Adriel Jonathan Ho Hanyi" userId="a8a1a9708482adec" providerId="LiveId" clId="{FD400E4D-78FF-4AAA-96B0-725CAE398C67}" dt="2018-04-04T11:49:54.225" v="2167" actId="26606"/>
          <ac:spMkLst>
            <pc:docMk/>
            <pc:sldMk cId="527853499" sldId="276"/>
            <ac:spMk id="3078" creationId="{5D4BBAA4-5350-4225-A232-680E7C33436B}"/>
          </ac:spMkLst>
        </pc:spChg>
        <pc:picChg chg="add mod ord">
          <ac:chgData name="Adriel Jonathan Ho Hanyi" userId="a8a1a9708482adec" providerId="LiveId" clId="{FD400E4D-78FF-4AAA-96B0-725CAE398C67}" dt="2018-04-04T11:50:16.142" v="2168" actId="14100"/>
          <ac:picMkLst>
            <pc:docMk/>
            <pc:sldMk cId="527853499" sldId="276"/>
            <ac:picMk id="4" creationId="{43F29392-EE5C-4D0F-BB82-4F20E9A47B21}"/>
          </ac:picMkLst>
        </pc:picChg>
        <pc:picChg chg="add mod">
          <ac:chgData name="Adriel Jonathan Ho Hanyi" userId="a8a1a9708482adec" providerId="LiveId" clId="{FD400E4D-78FF-4AAA-96B0-725CAE398C67}" dt="2018-04-04T11:50:18.425" v="2169" actId="14100"/>
          <ac:picMkLst>
            <pc:docMk/>
            <pc:sldMk cId="527853499" sldId="276"/>
            <ac:picMk id="3074" creationId="{7424A6F3-E156-4B7A-8472-5EE9F6A1589D}"/>
          </ac:picMkLst>
        </pc:picChg>
      </pc:sldChg>
      <pc:sldChg chg="addSp delSp add mod ord setBg delDesignElem">
        <pc:chgData name="Adriel Jonathan Ho Hanyi" userId="a8a1a9708482adec" providerId="LiveId" clId="{FD400E4D-78FF-4AAA-96B0-725CAE398C67}" dt="2018-04-04T10:53:18.094" v="1793" actId="1076"/>
        <pc:sldMkLst>
          <pc:docMk/>
          <pc:sldMk cId="1577410436" sldId="277"/>
        </pc:sldMkLst>
        <pc:spChg chg="del">
          <ac:chgData name="Adriel Jonathan Ho Hanyi" userId="a8a1a9708482adec" providerId="LiveId" clId="{FD400E4D-78FF-4AAA-96B0-725CAE398C67}" dt="2018-04-04T10:51:12.363" v="1746" actId="1076"/>
          <ac:spMkLst>
            <pc:docMk/>
            <pc:sldMk cId="1577410436" sldId="277"/>
            <ac:spMk id="71" creationId="{D59FCA44-2536-4018-BE99-9CB7FBDE3A75}"/>
          </ac:spMkLst>
        </pc:spChg>
        <pc:spChg chg="add">
          <ac:chgData name="Adriel Jonathan Ho Hanyi" userId="a8a1a9708482adec" providerId="LiveId" clId="{FD400E4D-78FF-4AAA-96B0-725CAE398C67}" dt="2018-04-04T10:51:17.265" v="1747" actId="26606"/>
          <ac:spMkLst>
            <pc:docMk/>
            <pc:sldMk cId="1577410436" sldId="277"/>
            <ac:spMk id="4100" creationId="{D59FCA44-2536-4018-BE99-9CB7FBDE3A75}"/>
          </ac:spMkLst>
        </pc:spChg>
      </pc:sldChg>
      <pc:sldChg chg="addSp delSp modSp add del mod setBg delDesignElem">
        <pc:chgData name="Adriel Jonathan Ho Hanyi" userId="a8a1a9708482adec" providerId="LiveId" clId="{FD400E4D-78FF-4AAA-96B0-725CAE398C67}" dt="2018-04-04T10:51:01.916" v="1744" actId="2696"/>
        <pc:sldMkLst>
          <pc:docMk/>
          <pc:sldMk cId="2607536195" sldId="277"/>
        </pc:sldMkLst>
        <pc:spChg chg="del">
          <ac:chgData name="Adriel Jonathan Ho Hanyi" userId="a8a1a9708482adec" providerId="LiveId" clId="{FD400E4D-78FF-4AAA-96B0-725CAE398C67}" dt="2018-04-04T09:50:41.836" v="165" actId="2696"/>
          <ac:spMkLst>
            <pc:docMk/>
            <pc:sldMk cId="2607536195" sldId="277"/>
            <ac:spMk id="2" creationId="{A32186E5-3FD9-44D1-B0B0-65E6C44C17A0}"/>
          </ac:spMkLst>
        </pc:spChg>
        <pc:spChg chg="del">
          <ac:chgData name="Adriel Jonathan Ho Hanyi" userId="a8a1a9708482adec" providerId="LiveId" clId="{FD400E4D-78FF-4AAA-96B0-725CAE398C67}" dt="2018-04-04T09:49:36.420" v="100" actId="478"/>
          <ac:spMkLst>
            <pc:docMk/>
            <pc:sldMk cId="2607536195" sldId="277"/>
            <ac:spMk id="3" creationId="{B4485B57-9FEA-43D6-816D-BD5E7CE74B5A}"/>
          </ac:spMkLst>
        </pc:spChg>
        <pc:spChg chg="add del mod">
          <ac:chgData name="Adriel Jonathan Ho Hanyi" userId="a8a1a9708482adec" providerId="LiveId" clId="{FD400E4D-78FF-4AAA-96B0-725CAE398C67}" dt="2018-04-04T09:50:36.805" v="164" actId="478"/>
          <ac:spMkLst>
            <pc:docMk/>
            <pc:sldMk cId="2607536195" sldId="277"/>
            <ac:spMk id="4" creationId="{4DB9FBB3-E44F-423B-8F91-8977E92061FA}"/>
          </ac:spMkLst>
        </pc:spChg>
        <pc:spChg chg="add del mod">
          <ac:chgData name="Adriel Jonathan Ho Hanyi" userId="a8a1a9708482adec" providerId="LiveId" clId="{FD400E4D-78FF-4AAA-96B0-725CAE398C67}" dt="2018-04-04T09:50:41.836" v="165" actId="2696"/>
          <ac:spMkLst>
            <pc:docMk/>
            <pc:sldMk cId="2607536195" sldId="277"/>
            <ac:spMk id="6" creationId="{E08FD536-5912-4DBA-BB8E-A6AB5AA9DBC1}"/>
          </ac:spMkLst>
        </pc:spChg>
        <pc:spChg chg="add del mod">
          <ac:chgData name="Adriel Jonathan Ho Hanyi" userId="a8a1a9708482adec" providerId="LiveId" clId="{FD400E4D-78FF-4AAA-96B0-725CAE398C67}" dt="2018-04-04T09:50:51.004" v="167" actId="478"/>
          <ac:spMkLst>
            <pc:docMk/>
            <pc:sldMk cId="2607536195" sldId="277"/>
            <ac:spMk id="7" creationId="{62739891-295D-40E9-B82B-73EED1B1554A}"/>
          </ac:spMkLst>
        </pc:spChg>
        <pc:spChg chg="add del mod">
          <ac:chgData name="Adriel Jonathan Ho Hanyi" userId="a8a1a9708482adec" providerId="LiveId" clId="{FD400E4D-78FF-4AAA-96B0-725CAE398C67}" dt="2018-04-04T09:50:49.089" v="166" actId="478"/>
          <ac:spMkLst>
            <pc:docMk/>
            <pc:sldMk cId="2607536195" sldId="277"/>
            <ac:spMk id="8" creationId="{ED1CDAE1-2F51-48D0-8EB1-2F4DA5510304}"/>
          </ac:spMkLst>
        </pc:spChg>
        <pc:spChg chg="add del">
          <ac:chgData name="Adriel Jonathan Ho Hanyi" userId="a8a1a9708482adec" providerId="LiveId" clId="{FD400E4D-78FF-4AAA-96B0-725CAE398C67}" dt="2018-04-04T10:14:01.884" v="376" actId="2696"/>
          <ac:spMkLst>
            <pc:docMk/>
            <pc:sldMk cId="2607536195" sldId="277"/>
            <ac:spMk id="71" creationId="{D59FCA44-2536-4018-BE99-9CB7FBDE3A75}"/>
          </ac:spMkLst>
        </pc:spChg>
        <pc:picChg chg="add mod">
          <ac:chgData name="Adriel Jonathan Ho Hanyi" userId="a8a1a9708482adec" providerId="LiveId" clId="{FD400E4D-78FF-4AAA-96B0-725CAE398C67}" dt="2018-04-04T10:13:43" v="364" actId="26606"/>
          <ac:picMkLst>
            <pc:docMk/>
            <pc:sldMk cId="2607536195" sldId="277"/>
            <ac:picMk id="4098" creationId="{43D19333-BFC3-4102-B968-99499157924B}"/>
          </ac:picMkLst>
        </pc:picChg>
      </pc:sldChg>
      <pc:sldChg chg="addSp delSp modSp add del ord">
        <pc:chgData name="Adriel Jonathan Ho Hanyi" userId="a8a1a9708482adec" providerId="LiveId" clId="{FD400E4D-78FF-4AAA-96B0-725CAE398C67}" dt="2018-04-04T10:14:40.276" v="384" actId="2696"/>
        <pc:sldMkLst>
          <pc:docMk/>
          <pc:sldMk cId="3477745105" sldId="278"/>
        </pc:sldMkLst>
        <pc:spChg chg="del">
          <ac:chgData name="Adriel Jonathan Ho Hanyi" userId="a8a1a9708482adec" providerId="LiveId" clId="{FD400E4D-78FF-4AAA-96B0-725CAE398C67}" dt="2018-04-04T09:53:31.938" v="174" actId="478"/>
          <ac:spMkLst>
            <pc:docMk/>
            <pc:sldMk cId="3477745105" sldId="278"/>
            <ac:spMk id="2" creationId="{409419BF-D356-498C-A5F3-E1A0921FAE3F}"/>
          </ac:spMkLst>
        </pc:spChg>
        <pc:spChg chg="del">
          <ac:chgData name="Adriel Jonathan Ho Hanyi" userId="a8a1a9708482adec" providerId="LiveId" clId="{FD400E4D-78FF-4AAA-96B0-725CAE398C67}" dt="2018-04-04T09:53:18.394" v="170" actId="478"/>
          <ac:spMkLst>
            <pc:docMk/>
            <pc:sldMk cId="3477745105" sldId="278"/>
            <ac:spMk id="3" creationId="{E6E2802C-FD8C-4344-A504-E6EC5E3D9FF0}"/>
          </ac:spMkLst>
        </pc:spChg>
        <pc:picChg chg="add del mod">
          <ac:chgData name="Adriel Jonathan Ho Hanyi" userId="a8a1a9708482adec" providerId="LiveId" clId="{FD400E4D-78FF-4AAA-96B0-725CAE398C67}" dt="2018-04-04T10:14:17.174" v="379" actId="2696"/>
          <ac:picMkLst>
            <pc:docMk/>
            <pc:sldMk cId="3477745105" sldId="278"/>
            <ac:picMk id="5122" creationId="{B3F1575C-9B61-4680-B950-3E007FFCE74E}"/>
          </ac:picMkLst>
        </pc:picChg>
      </pc:sldChg>
      <pc:sldChg chg="addSp delSp modSp add mod setBg delDesignElem">
        <pc:chgData name="Adriel Jonathan Ho Hanyi" userId="a8a1a9708482adec" providerId="LiveId" clId="{FD400E4D-78FF-4AAA-96B0-725CAE398C67}" dt="2018-04-04T10:14:01.884" v="376" actId="1076"/>
        <pc:sldMkLst>
          <pc:docMk/>
          <pc:sldMk cId="2887389630" sldId="279"/>
        </pc:sldMkLst>
        <pc:spChg chg="del">
          <ac:chgData name="Adriel Jonathan Ho Hanyi" userId="a8a1a9708482adec" providerId="LiveId" clId="{FD400E4D-78FF-4AAA-96B0-725CAE398C67}" dt="2018-04-04T09:54:29.143" v="183" actId="478"/>
          <ac:spMkLst>
            <pc:docMk/>
            <pc:sldMk cId="2887389630" sldId="279"/>
            <ac:spMk id="2" creationId="{5935C76F-F26B-4922-BB20-F6CE8ADB053E}"/>
          </ac:spMkLst>
        </pc:spChg>
        <pc:spChg chg="del">
          <ac:chgData name="Adriel Jonathan Ho Hanyi" userId="a8a1a9708482adec" providerId="LiveId" clId="{FD400E4D-78FF-4AAA-96B0-725CAE398C67}" dt="2018-04-04T09:54:26.504" v="182" actId="478"/>
          <ac:spMkLst>
            <pc:docMk/>
            <pc:sldMk cId="2887389630" sldId="279"/>
            <ac:spMk id="3" creationId="{5C712959-CA89-43E3-A05B-CD45108F2CC0}"/>
          </ac:spMkLst>
        </pc:spChg>
        <pc:spChg chg="add del">
          <ac:chgData name="Adriel Jonathan Ho Hanyi" userId="a8a1a9708482adec" providerId="LiveId" clId="{FD400E4D-78FF-4AAA-96B0-725CAE398C67}" dt="2018-04-04T10:13:52.666" v="366" actId="26606"/>
          <ac:spMkLst>
            <pc:docMk/>
            <pc:sldMk cId="2887389630" sldId="279"/>
            <ac:spMk id="71" creationId="{D59FCA44-2536-4018-BE99-9CB7FBDE3A75}"/>
          </ac:spMkLst>
        </pc:spChg>
        <pc:spChg chg="add del">
          <ac:chgData name="Adriel Jonathan Ho Hanyi" userId="a8a1a9708482adec" providerId="LiveId" clId="{FD400E4D-78FF-4AAA-96B0-725CAE398C67}" dt="2018-04-04T10:14:01.884" v="376" actId="1076"/>
          <ac:spMkLst>
            <pc:docMk/>
            <pc:sldMk cId="2887389630" sldId="279"/>
            <ac:spMk id="73" creationId="{3C02F3DD-3E32-4AF8-BFA1-D131A6B4B72D}"/>
          </ac:spMkLst>
        </pc:spChg>
        <pc:spChg chg="add del">
          <ac:chgData name="Adriel Jonathan Ho Hanyi" userId="a8a1a9708482adec" providerId="LiveId" clId="{FD400E4D-78FF-4AAA-96B0-725CAE398C67}" dt="2018-04-04T10:14:01.884" v="376" actId="1076"/>
          <ac:spMkLst>
            <pc:docMk/>
            <pc:sldMk cId="2887389630" sldId="279"/>
            <ac:spMk id="6148" creationId="{F43EFC75-D61F-4CEA-9817-11CC86030557}"/>
          </ac:spMkLst>
        </pc:spChg>
        <pc:picChg chg="add mod">
          <ac:chgData name="Adriel Jonathan Ho Hanyi" userId="a8a1a9708482adec" providerId="LiveId" clId="{FD400E4D-78FF-4AAA-96B0-725CAE398C67}" dt="2018-04-04T10:13:52.672" v="367" actId="26606"/>
          <ac:picMkLst>
            <pc:docMk/>
            <pc:sldMk cId="2887389630" sldId="279"/>
            <ac:picMk id="6146" creationId="{17F2FE7E-AD3F-4CC6-9674-20E9AA909928}"/>
          </ac:picMkLst>
        </pc:picChg>
      </pc:sldChg>
      <pc:sldChg chg="addSp delSp modSp add mod setBg">
        <pc:chgData name="Adriel Jonathan Ho Hanyi" userId="a8a1a9708482adec" providerId="LiveId" clId="{FD400E4D-78FF-4AAA-96B0-725CAE398C67}" dt="2018-04-04T10:15:33.960" v="398" actId="1076"/>
        <pc:sldMkLst>
          <pc:docMk/>
          <pc:sldMk cId="2343434517" sldId="280"/>
        </pc:sldMkLst>
        <pc:spChg chg="del">
          <ac:chgData name="Adriel Jonathan Ho Hanyi" userId="a8a1a9708482adec" providerId="LiveId" clId="{FD400E4D-78FF-4AAA-96B0-725CAE398C67}" dt="2018-04-04T09:55:33.254" v="190" actId="478"/>
          <ac:spMkLst>
            <pc:docMk/>
            <pc:sldMk cId="2343434517" sldId="280"/>
            <ac:spMk id="2" creationId="{96512991-4E5D-4965-8E77-9E17C2C74D71}"/>
          </ac:spMkLst>
        </pc:spChg>
        <pc:spChg chg="del">
          <ac:chgData name="Adriel Jonathan Ho Hanyi" userId="a8a1a9708482adec" providerId="LiveId" clId="{FD400E4D-78FF-4AAA-96B0-725CAE398C67}" dt="2018-04-04T09:55:35.353" v="191" actId="478"/>
          <ac:spMkLst>
            <pc:docMk/>
            <pc:sldMk cId="2343434517" sldId="280"/>
            <ac:spMk id="3" creationId="{BBD15654-E740-4EEA-B1CE-FEDA2F69531D}"/>
          </ac:spMkLst>
        </pc:spChg>
        <pc:spChg chg="add">
          <ac:chgData name="Adriel Jonathan Ho Hanyi" userId="a8a1a9708482adec" providerId="LiveId" clId="{FD400E4D-78FF-4AAA-96B0-725CAE398C67}" dt="2018-04-04T10:14:23.181" v="380" actId="26606"/>
          <ac:spMkLst>
            <pc:docMk/>
            <pc:sldMk cId="2343434517" sldId="280"/>
            <ac:spMk id="71" creationId="{D59FCA44-2536-4018-BE99-9CB7FBDE3A75}"/>
          </ac:spMkLst>
        </pc:spChg>
        <pc:picChg chg="add mod">
          <ac:chgData name="Adriel Jonathan Ho Hanyi" userId="a8a1a9708482adec" providerId="LiveId" clId="{FD400E4D-78FF-4AAA-96B0-725CAE398C67}" dt="2018-04-04T10:15:33.960" v="398" actId="1076"/>
          <ac:picMkLst>
            <pc:docMk/>
            <pc:sldMk cId="2343434517" sldId="280"/>
            <ac:picMk id="6" creationId="{86497605-573B-494E-9C7B-1F4273C9BA2A}"/>
          </ac:picMkLst>
        </pc:picChg>
        <pc:picChg chg="add del mod">
          <ac:chgData name="Adriel Jonathan Ho Hanyi" userId="a8a1a9708482adec" providerId="LiveId" clId="{FD400E4D-78FF-4AAA-96B0-725CAE398C67}" dt="2018-04-04T10:15:31.260" v="397" actId="478"/>
          <ac:picMkLst>
            <pc:docMk/>
            <pc:sldMk cId="2343434517" sldId="280"/>
            <ac:picMk id="7170" creationId="{DEEBAD24-3F0C-4F2B-89FD-C0C7DB65B831}"/>
          </ac:picMkLst>
        </pc:picChg>
      </pc:sldChg>
      <pc:sldChg chg="addSp delSp modSp add mod setBg">
        <pc:chgData name="Adriel Jonathan Ho Hanyi" userId="a8a1a9708482adec" providerId="LiveId" clId="{FD400E4D-78FF-4AAA-96B0-725CAE398C67}" dt="2018-04-04T10:16:30.854" v="416" actId="122"/>
        <pc:sldMkLst>
          <pc:docMk/>
          <pc:sldMk cId="3072826664" sldId="281"/>
        </pc:sldMkLst>
        <pc:spChg chg="mod">
          <ac:chgData name="Adriel Jonathan Ho Hanyi" userId="a8a1a9708482adec" providerId="LiveId" clId="{FD400E4D-78FF-4AAA-96B0-725CAE398C67}" dt="2018-04-04T10:16:30.854" v="416" actId="122"/>
          <ac:spMkLst>
            <pc:docMk/>
            <pc:sldMk cId="3072826664" sldId="281"/>
            <ac:spMk id="2" creationId="{1A3F2580-EC72-40A6-B3CF-97628CCB968E}"/>
          </ac:spMkLst>
        </pc:spChg>
        <pc:spChg chg="add del mod">
          <ac:chgData name="Adriel Jonathan Ho Hanyi" userId="a8a1a9708482adec" providerId="LiveId" clId="{FD400E4D-78FF-4AAA-96B0-725CAE398C67}" dt="2018-04-04T10:16:07.221" v="412" actId="26606"/>
          <ac:spMkLst>
            <pc:docMk/>
            <pc:sldMk cId="3072826664" sldId="281"/>
            <ac:spMk id="3" creationId="{A61C77AC-B528-46B6-9186-7FABE5AA49BB}"/>
          </ac:spMkLst>
        </pc:spChg>
        <pc:spChg chg="add del">
          <ac:chgData name="Adriel Jonathan Ho Hanyi" userId="a8a1a9708482adec" providerId="LiveId" clId="{FD400E4D-78FF-4AAA-96B0-725CAE398C67}" dt="2018-04-04T10:15:57.172" v="403" actId="26606"/>
          <ac:spMkLst>
            <pc:docMk/>
            <pc:sldMk cId="3072826664" sldId="281"/>
            <ac:spMk id="10" creationId="{8E7CFAA6-1DBB-43B0-BD82-2FB83CF4E4A4}"/>
          </ac:spMkLst>
        </pc:spChg>
        <pc:spChg chg="add del">
          <ac:chgData name="Adriel Jonathan Ho Hanyi" userId="a8a1a9708482adec" providerId="LiveId" clId="{FD400E4D-78FF-4AAA-96B0-725CAE398C67}" dt="2018-04-04T10:16:00.478" v="405" actId="26606"/>
          <ac:spMkLst>
            <pc:docMk/>
            <pc:sldMk cId="3072826664" sldId="281"/>
            <ac:spMk id="12" creationId="{67218665-EA77-40EC-8172-4F17E2DEDB3D}"/>
          </ac:spMkLst>
        </pc:spChg>
        <pc:spChg chg="add del">
          <ac:chgData name="Adriel Jonathan Ho Hanyi" userId="a8a1a9708482adec" providerId="LiveId" clId="{FD400E4D-78FF-4AAA-96B0-725CAE398C67}" dt="2018-04-04T10:16:03.923" v="407" actId="26606"/>
          <ac:spMkLst>
            <pc:docMk/>
            <pc:sldMk cId="3072826664" sldId="281"/>
            <ac:spMk id="15" creationId="{67218665-EA77-40EC-8172-4F17E2DEDB3D}"/>
          </ac:spMkLst>
        </pc:spChg>
        <pc:spChg chg="add del">
          <ac:chgData name="Adriel Jonathan Ho Hanyi" userId="a8a1a9708482adec" providerId="LiveId" clId="{FD400E4D-78FF-4AAA-96B0-725CAE398C67}" dt="2018-04-04T10:16:04.768" v="409" actId="26606"/>
          <ac:spMkLst>
            <pc:docMk/>
            <pc:sldMk cId="3072826664" sldId="281"/>
            <ac:spMk id="18" creationId="{8E7CFAA6-1DBB-43B0-BD82-2FB83CF4E4A4}"/>
          </ac:spMkLst>
        </pc:spChg>
        <pc:spChg chg="add del">
          <ac:chgData name="Adriel Jonathan Ho Hanyi" userId="a8a1a9708482adec" providerId="LiveId" clId="{FD400E4D-78FF-4AAA-96B0-725CAE398C67}" dt="2018-04-04T10:16:07.175" v="411" actId="26606"/>
          <ac:spMkLst>
            <pc:docMk/>
            <pc:sldMk cId="3072826664" sldId="281"/>
            <ac:spMk id="21" creationId="{67218665-EA77-40EC-8172-4F17E2DEDB3D}"/>
          </ac:spMkLst>
        </pc:spChg>
        <pc:spChg chg="add">
          <ac:chgData name="Adriel Jonathan Ho Hanyi" userId="a8a1a9708482adec" providerId="LiveId" clId="{FD400E4D-78FF-4AAA-96B0-725CAE398C67}" dt="2018-04-04T10:16:07.221" v="412" actId="26606"/>
          <ac:spMkLst>
            <pc:docMk/>
            <pc:sldMk cId="3072826664" sldId="281"/>
            <ac:spMk id="24" creationId="{67218665-EA77-40EC-8172-4F17E2DEDB3D}"/>
          </ac:spMkLst>
        </pc:spChg>
        <pc:graphicFrameChg chg="add del">
          <ac:chgData name="Adriel Jonathan Ho Hanyi" userId="a8a1a9708482adec" providerId="LiveId" clId="{FD400E4D-78FF-4AAA-96B0-725CAE398C67}" dt="2018-04-04T10:15:57.172" v="403" actId="26606"/>
          <ac:graphicFrameMkLst>
            <pc:docMk/>
            <pc:sldMk cId="3072826664" sldId="281"/>
            <ac:graphicFrameMk id="5" creationId="{C9936B3B-98E3-4B27-AEE9-003A11ABD68D}"/>
          </ac:graphicFrameMkLst>
        </pc:graphicFrameChg>
        <pc:graphicFrameChg chg="add del">
          <ac:chgData name="Adriel Jonathan Ho Hanyi" userId="a8a1a9708482adec" providerId="LiveId" clId="{FD400E4D-78FF-4AAA-96B0-725CAE398C67}" dt="2018-04-04T10:16:00.478" v="405" actId="26606"/>
          <ac:graphicFrameMkLst>
            <pc:docMk/>
            <pc:sldMk cId="3072826664" sldId="281"/>
            <ac:graphicFrameMk id="13" creationId="{4506D731-205C-4976-9608-D3D91006BAE5}"/>
          </ac:graphicFrameMkLst>
        </pc:graphicFrameChg>
        <pc:graphicFrameChg chg="add del">
          <ac:chgData name="Adriel Jonathan Ho Hanyi" userId="a8a1a9708482adec" providerId="LiveId" clId="{FD400E4D-78FF-4AAA-96B0-725CAE398C67}" dt="2018-04-04T10:16:03.923" v="407" actId="26606"/>
          <ac:graphicFrameMkLst>
            <pc:docMk/>
            <pc:sldMk cId="3072826664" sldId="281"/>
            <ac:graphicFrameMk id="16" creationId="{CA695EB9-7C94-4DD3-A59B-B4ED9030C636}"/>
          </ac:graphicFrameMkLst>
        </pc:graphicFrameChg>
        <pc:graphicFrameChg chg="add del">
          <ac:chgData name="Adriel Jonathan Ho Hanyi" userId="a8a1a9708482adec" providerId="LiveId" clId="{FD400E4D-78FF-4AAA-96B0-725CAE398C67}" dt="2018-04-04T10:16:04.768" v="409" actId="26606"/>
          <ac:graphicFrameMkLst>
            <pc:docMk/>
            <pc:sldMk cId="3072826664" sldId="281"/>
            <ac:graphicFrameMk id="19" creationId="{C9936B3B-98E3-4B27-AEE9-003A11ABD68D}"/>
          </ac:graphicFrameMkLst>
        </pc:graphicFrameChg>
        <pc:graphicFrameChg chg="add del">
          <ac:chgData name="Adriel Jonathan Ho Hanyi" userId="a8a1a9708482adec" providerId="LiveId" clId="{FD400E4D-78FF-4AAA-96B0-725CAE398C67}" dt="2018-04-04T10:16:07.175" v="411" actId="26606"/>
          <ac:graphicFrameMkLst>
            <pc:docMk/>
            <pc:sldMk cId="3072826664" sldId="281"/>
            <ac:graphicFrameMk id="22" creationId="{4506D731-205C-4976-9608-D3D91006BAE5}"/>
          </ac:graphicFrameMkLst>
        </pc:graphicFrameChg>
        <pc:graphicFrameChg chg="add">
          <ac:chgData name="Adriel Jonathan Ho Hanyi" userId="a8a1a9708482adec" providerId="LiveId" clId="{FD400E4D-78FF-4AAA-96B0-725CAE398C67}" dt="2018-04-04T10:16:07.221" v="412" actId="26606"/>
          <ac:graphicFrameMkLst>
            <pc:docMk/>
            <pc:sldMk cId="3072826664" sldId="281"/>
            <ac:graphicFrameMk id="25" creationId="{CA695EB9-7C94-4DD3-A59B-B4ED9030C636}"/>
          </ac:graphicFrameMkLst>
        </pc:graphicFrameChg>
      </pc:sldChg>
      <pc:sldChg chg="addSp delSp modSp add mod setBg">
        <pc:chgData name="Adriel Jonathan Ho Hanyi" userId="a8a1a9708482adec" providerId="LiveId" clId="{FD400E4D-78FF-4AAA-96B0-725CAE398C67}" dt="2018-04-04T10:37:11.316" v="899" actId="1076"/>
        <pc:sldMkLst>
          <pc:docMk/>
          <pc:sldMk cId="150763389" sldId="282"/>
        </pc:sldMkLst>
        <pc:spChg chg="del">
          <ac:chgData name="Adriel Jonathan Ho Hanyi" userId="a8a1a9708482adec" providerId="LiveId" clId="{FD400E4D-78FF-4AAA-96B0-725CAE398C67}" dt="2018-04-04T10:05:08.783" v="297" actId="478"/>
          <ac:spMkLst>
            <pc:docMk/>
            <pc:sldMk cId="150763389" sldId="282"/>
            <ac:spMk id="2" creationId="{AC19C156-ABCC-47E7-9F9F-75170D2A32D5}"/>
          </ac:spMkLst>
        </pc:spChg>
        <pc:spChg chg="del">
          <ac:chgData name="Adriel Jonathan Ho Hanyi" userId="a8a1a9708482adec" providerId="LiveId" clId="{FD400E4D-78FF-4AAA-96B0-725CAE398C67}" dt="2018-04-04T10:05:04" v="296" actId="478"/>
          <ac:spMkLst>
            <pc:docMk/>
            <pc:sldMk cId="150763389" sldId="282"/>
            <ac:spMk id="3" creationId="{C2112620-4B6D-4D2C-8472-506C476C983D}"/>
          </ac:spMkLst>
        </pc:spChg>
        <pc:spChg chg="add mod ord">
          <ac:chgData name="Adriel Jonathan Ho Hanyi" userId="a8a1a9708482adec" providerId="LiveId" clId="{FD400E4D-78FF-4AAA-96B0-725CAE398C67}" dt="2018-04-04T10:37:09.493" v="898" actId="1076"/>
          <ac:spMkLst>
            <pc:docMk/>
            <pc:sldMk cId="150763389" sldId="282"/>
            <ac:spMk id="7" creationId="{F5E0DA0E-1214-4753-B0DD-7762FEED593B}"/>
          </ac:spMkLst>
        </pc:spChg>
        <pc:spChg chg="add del mod ord">
          <ac:chgData name="Adriel Jonathan Ho Hanyi" userId="a8a1a9708482adec" providerId="LiveId" clId="{FD400E4D-78FF-4AAA-96B0-725CAE398C67}" dt="2018-04-04T10:23:30.212" v="486" actId="478"/>
          <ac:spMkLst>
            <pc:docMk/>
            <pc:sldMk cId="150763389" sldId="282"/>
            <ac:spMk id="8" creationId="{BDB44E6D-C06E-40E2-AB32-399BE29C78C7}"/>
          </ac:spMkLst>
        </pc:spChg>
        <pc:spChg chg="add del">
          <ac:chgData name="Adriel Jonathan Ho Hanyi" userId="a8a1a9708482adec" providerId="LiveId" clId="{FD400E4D-78FF-4AAA-96B0-725CAE398C67}" dt="2018-04-04T10:16:49.187" v="418" actId="26606"/>
          <ac:spMkLst>
            <pc:docMk/>
            <pc:sldMk cId="150763389" sldId="282"/>
            <ac:spMk id="71" creationId="{F43EFC75-D61F-4CEA-9817-11CC86030557}"/>
          </ac:spMkLst>
        </pc:spChg>
        <pc:spChg chg="add del">
          <ac:chgData name="Adriel Jonathan Ho Hanyi" userId="a8a1a9708482adec" providerId="LiveId" clId="{FD400E4D-78FF-4AAA-96B0-725CAE398C67}" dt="2018-04-04T10:16:49.187" v="418" actId="26606"/>
          <ac:spMkLst>
            <pc:docMk/>
            <pc:sldMk cId="150763389" sldId="282"/>
            <ac:spMk id="73" creationId="{3C02F3DD-3E32-4AF8-BFA1-D131A6B4B72D}"/>
          </ac:spMkLst>
        </pc:spChg>
        <pc:spChg chg="add del">
          <ac:chgData name="Adriel Jonathan Ho Hanyi" userId="a8a1a9708482adec" providerId="LiveId" clId="{FD400E4D-78FF-4AAA-96B0-725CAE398C67}" dt="2018-04-04T10:26:01.459" v="515" actId="26606"/>
          <ac:spMkLst>
            <pc:docMk/>
            <pc:sldMk cId="150763389" sldId="282"/>
            <ac:spMk id="75" creationId="{82C9528F-903F-4F75-99E3-CC588843E0CA}"/>
          </ac:spMkLst>
        </pc:spChg>
        <pc:spChg chg="add del">
          <ac:chgData name="Adriel Jonathan Ho Hanyi" userId="a8a1a9708482adec" providerId="LiveId" clId="{FD400E4D-78FF-4AAA-96B0-725CAE398C67}" dt="2018-04-04T10:23:26.538" v="485" actId="26606"/>
          <ac:spMkLst>
            <pc:docMk/>
            <pc:sldMk cId="150763389" sldId="282"/>
            <ac:spMk id="143" creationId="{CD333CBE-B699-4E3B-9F45-C045F773434F}"/>
          </ac:spMkLst>
        </pc:spChg>
        <pc:spChg chg="add">
          <ac:chgData name="Adriel Jonathan Ho Hanyi" userId="a8a1a9708482adec" providerId="LiveId" clId="{FD400E4D-78FF-4AAA-96B0-725CAE398C67}" dt="2018-04-04T10:26:01.459" v="515" actId="26606"/>
          <ac:spMkLst>
            <pc:docMk/>
            <pc:sldMk cId="150763389" sldId="282"/>
            <ac:spMk id="145" creationId="{82C9528F-903F-4F75-99E3-CC588843E0CA}"/>
          </ac:spMkLst>
        </pc:spChg>
        <pc:spChg chg="add del">
          <ac:chgData name="Adriel Jonathan Ho Hanyi" userId="a8a1a9708482adec" providerId="LiveId" clId="{FD400E4D-78FF-4AAA-96B0-725CAE398C67}" dt="2018-04-04T10:20:08.739" v="469" actId="26606"/>
          <ac:spMkLst>
            <pc:docMk/>
            <pc:sldMk cId="150763389" sldId="282"/>
            <ac:spMk id="8196" creationId="{D59FCA44-2536-4018-BE99-9CB7FBDE3A75}"/>
          </ac:spMkLst>
        </pc:spChg>
        <pc:spChg chg="add del">
          <ac:chgData name="Adriel Jonathan Ho Hanyi" userId="a8a1a9708482adec" providerId="LiveId" clId="{FD400E4D-78FF-4AAA-96B0-725CAE398C67}" dt="2018-04-04T10:20:04.150" v="466" actId="26606"/>
          <ac:spMkLst>
            <pc:docMk/>
            <pc:sldMk cId="150763389" sldId="282"/>
            <ac:spMk id="8198" creationId="{CD333CBE-B699-4E3B-9F45-C045F773434F}"/>
          </ac:spMkLst>
        </pc:spChg>
        <pc:spChg chg="add del">
          <ac:chgData name="Adriel Jonathan Ho Hanyi" userId="a8a1a9708482adec" providerId="LiveId" clId="{FD400E4D-78FF-4AAA-96B0-725CAE398C67}" dt="2018-04-04T10:20:08.731" v="468" actId="26606"/>
          <ac:spMkLst>
            <pc:docMk/>
            <pc:sldMk cId="150763389" sldId="282"/>
            <ac:spMk id="8200" creationId="{D87AB319-64C0-4E2D-B1CD-0A970301BEEA}"/>
          </ac:spMkLst>
        </pc:spChg>
        <pc:spChg chg="add del">
          <ac:chgData name="Adriel Jonathan Ho Hanyi" userId="a8a1a9708482adec" providerId="LiveId" clId="{FD400E4D-78FF-4AAA-96B0-725CAE398C67}" dt="2018-04-04T10:26:01.459" v="515" actId="26606"/>
          <ac:spMkLst>
            <pc:docMk/>
            <pc:sldMk cId="150763389" sldId="282"/>
            <ac:spMk id="8202" creationId="{D87AB319-64C0-4E2D-B1CD-0A970301BEEA}"/>
          </ac:spMkLst>
        </pc:spChg>
        <pc:spChg chg="add">
          <ac:chgData name="Adriel Jonathan Ho Hanyi" userId="a8a1a9708482adec" providerId="LiveId" clId="{FD400E4D-78FF-4AAA-96B0-725CAE398C67}" dt="2018-04-04T10:26:01.459" v="515" actId="26606"/>
          <ac:spMkLst>
            <pc:docMk/>
            <pc:sldMk cId="150763389" sldId="282"/>
            <ac:spMk id="8204" creationId="{D87AB319-64C0-4E2D-B1CD-0A970301BEEA}"/>
          </ac:spMkLst>
        </pc:spChg>
        <pc:picChg chg="add del">
          <ac:chgData name="Adriel Jonathan Ho Hanyi" userId="a8a1a9708482adec" providerId="LiveId" clId="{FD400E4D-78FF-4AAA-96B0-725CAE398C67}" dt="2018-04-04T10:22:53.860" v="481" actId="1076"/>
          <ac:picMkLst>
            <pc:docMk/>
            <pc:sldMk cId="150763389" sldId="282"/>
            <ac:picMk id="4" creationId="{99E2F30E-D6D1-4EA5-B7E5-6B454DABBCCA}"/>
          </ac:picMkLst>
        </pc:picChg>
        <pc:picChg chg="add del mod">
          <ac:chgData name="Adriel Jonathan Ho Hanyi" userId="a8a1a9708482adec" providerId="LiveId" clId="{FD400E4D-78FF-4AAA-96B0-725CAE398C67}" dt="2018-04-04T10:23:42.961" v="488" actId="1076"/>
          <ac:picMkLst>
            <pc:docMk/>
            <pc:sldMk cId="150763389" sldId="282"/>
            <ac:picMk id="5" creationId="{E138B371-5B68-4257-9490-FCBEB9BF8251}"/>
          </ac:picMkLst>
        </pc:picChg>
        <pc:picChg chg="add mod">
          <ac:chgData name="Adriel Jonathan Ho Hanyi" userId="a8a1a9708482adec" providerId="LiveId" clId="{FD400E4D-78FF-4AAA-96B0-725CAE398C67}" dt="2018-04-04T10:26:01.459" v="515" actId="26606"/>
          <ac:picMkLst>
            <pc:docMk/>
            <pc:sldMk cId="150763389" sldId="282"/>
            <ac:picMk id="9" creationId="{6537311A-BB7F-49CD-8C1E-56E0B7094619}"/>
          </ac:picMkLst>
        </pc:picChg>
        <pc:picChg chg="add mod">
          <ac:chgData name="Adriel Jonathan Ho Hanyi" userId="a8a1a9708482adec" providerId="LiveId" clId="{FD400E4D-78FF-4AAA-96B0-725CAE398C67}" dt="2018-04-04T10:37:11.316" v="899" actId="1076"/>
          <ac:picMkLst>
            <pc:docMk/>
            <pc:sldMk cId="150763389" sldId="282"/>
            <ac:picMk id="21" creationId="{9CEFEE52-7981-418D-8C0F-988CF5CAF2A1}"/>
          </ac:picMkLst>
        </pc:picChg>
        <pc:picChg chg="add del mod">
          <ac:chgData name="Adriel Jonathan Ho Hanyi" userId="a8a1a9708482adec" providerId="LiveId" clId="{FD400E4D-78FF-4AAA-96B0-725CAE398C67}" dt="2018-04-04T10:20:15.653" v="470" actId="478"/>
          <ac:picMkLst>
            <pc:docMk/>
            <pc:sldMk cId="150763389" sldId="282"/>
            <ac:picMk id="8194" creationId="{634564DE-91A7-40DF-A9F5-11F2DFA38814}"/>
          </ac:picMkLst>
        </pc:picChg>
      </pc:sldChg>
      <pc:sldChg chg="delSp add del setBg delDesignElem">
        <pc:chgData name="Adriel Jonathan Ho Hanyi" userId="a8a1a9708482adec" providerId="LiveId" clId="{FD400E4D-78FF-4AAA-96B0-725CAE398C67}" dt="2018-04-04T10:14:56.928" v="389" actId="2696"/>
        <pc:sldMkLst>
          <pc:docMk/>
          <pc:sldMk cId="899033060" sldId="283"/>
        </pc:sldMkLst>
        <pc:spChg chg="del">
          <ac:chgData name="Adriel Jonathan Ho Hanyi" userId="a8a1a9708482adec" providerId="LiveId" clId="{FD400E4D-78FF-4AAA-96B0-725CAE398C67}" dt="2018-04-04T10:14:34.752" v="383" actId="2696"/>
          <ac:spMkLst>
            <pc:docMk/>
            <pc:sldMk cId="899033060" sldId="283"/>
            <ac:spMk id="71" creationId="{D59FCA44-2536-4018-BE99-9CB7FBDE3A75}"/>
          </ac:spMkLst>
        </pc:spChg>
      </pc:sldChg>
      <pc:sldChg chg="addSp delSp modSp add mod setBg">
        <pc:chgData name="Adriel Jonathan Ho Hanyi" userId="a8a1a9708482adec" providerId="LiveId" clId="{FD400E4D-78FF-4AAA-96B0-725CAE398C67}" dt="2018-04-04T10:15:44.356" v="401" actId="14100"/>
        <pc:sldMkLst>
          <pc:docMk/>
          <pc:sldMk cId="3124716920" sldId="283"/>
        </pc:sldMkLst>
        <pc:spChg chg="del">
          <ac:chgData name="Adriel Jonathan Ho Hanyi" userId="a8a1a9708482adec" providerId="LiveId" clId="{FD400E4D-78FF-4AAA-96B0-725CAE398C67}" dt="2018-04-04T10:15:20.553" v="394" actId="478"/>
          <ac:spMkLst>
            <pc:docMk/>
            <pc:sldMk cId="3124716920" sldId="283"/>
            <ac:spMk id="2" creationId="{634380CE-FAAF-4D81-B841-79BADA388E8D}"/>
          </ac:spMkLst>
        </pc:spChg>
        <pc:spChg chg="del">
          <ac:chgData name="Adriel Jonathan Ho Hanyi" userId="a8a1a9708482adec" providerId="LiveId" clId="{FD400E4D-78FF-4AAA-96B0-725CAE398C67}" dt="2018-04-04T10:15:18.348" v="393" actId="478"/>
          <ac:spMkLst>
            <pc:docMk/>
            <pc:sldMk cId="3124716920" sldId="283"/>
            <ac:spMk id="3" creationId="{ABF3DF5E-C97C-4B7D-848D-B810FED976AB}"/>
          </ac:spMkLst>
        </pc:spChg>
        <pc:spChg chg="add">
          <ac:chgData name="Adriel Jonathan Ho Hanyi" userId="a8a1a9708482adec" providerId="LiveId" clId="{FD400E4D-78FF-4AAA-96B0-725CAE398C67}" dt="2018-04-04T10:15:27.110" v="396" actId="26606"/>
          <ac:spMkLst>
            <pc:docMk/>
            <pc:sldMk cId="3124716920" sldId="283"/>
            <ac:spMk id="9" creationId="{D59FCA44-2536-4018-BE99-9CB7FBDE3A75}"/>
          </ac:spMkLst>
        </pc:spChg>
        <pc:picChg chg="add mod">
          <ac:chgData name="Adriel Jonathan Ho Hanyi" userId="a8a1a9708482adec" providerId="LiveId" clId="{FD400E4D-78FF-4AAA-96B0-725CAE398C67}" dt="2018-04-04T10:15:44.356" v="401" actId="14100"/>
          <ac:picMkLst>
            <pc:docMk/>
            <pc:sldMk cId="3124716920" sldId="283"/>
            <ac:picMk id="4" creationId="{DB5EB06E-B984-4C8E-B0E3-D9FABDB44A21}"/>
          </ac:picMkLst>
        </pc:picChg>
      </pc:sldChg>
      <pc:sldChg chg="addSp delSp modSp add mod setBg">
        <pc:chgData name="Adriel Jonathan Ho Hanyi" userId="a8a1a9708482adec" providerId="LiveId" clId="{FD400E4D-78FF-4AAA-96B0-725CAE398C67}" dt="2018-04-04T10:29:12.444" v="613" actId="1076"/>
        <pc:sldMkLst>
          <pc:docMk/>
          <pc:sldMk cId="1887215620" sldId="284"/>
        </pc:sldMkLst>
        <pc:spChg chg="mod">
          <ac:chgData name="Adriel Jonathan Ho Hanyi" userId="a8a1a9708482adec" providerId="LiveId" clId="{FD400E4D-78FF-4AAA-96B0-725CAE398C67}" dt="2018-04-04T10:19:28.552" v="450" actId="1076"/>
          <ac:spMkLst>
            <pc:docMk/>
            <pc:sldMk cId="1887215620" sldId="284"/>
            <ac:spMk id="2" creationId="{8F660623-2D8E-4CE4-81E7-629309422794}"/>
          </ac:spMkLst>
        </pc:spChg>
        <pc:spChg chg="del mod">
          <ac:chgData name="Adriel Jonathan Ho Hanyi" userId="a8a1a9708482adec" providerId="LiveId" clId="{FD400E4D-78FF-4AAA-96B0-725CAE398C67}" dt="2018-04-04T10:19:20.779" v="449" actId="478"/>
          <ac:spMkLst>
            <pc:docMk/>
            <pc:sldMk cId="1887215620" sldId="284"/>
            <ac:spMk id="3" creationId="{38777B22-0F9E-4FD5-8555-408A5272F5E8}"/>
          </ac:spMkLst>
        </pc:spChg>
        <pc:spChg chg="add del">
          <ac:chgData name="Adriel Jonathan Ho Hanyi" userId="a8a1a9708482adec" providerId="LiveId" clId="{FD400E4D-78FF-4AAA-96B0-725CAE398C67}" dt="2018-04-04T10:21:44.422" v="473" actId="478"/>
          <ac:spMkLst>
            <pc:docMk/>
            <pc:sldMk cId="1887215620" sldId="284"/>
            <ac:spMk id="4" creationId="{0F8048EA-2CE2-4C5C-92B8-3FA990E27C14}"/>
          </ac:spMkLst>
        </pc:spChg>
        <pc:spChg chg="add">
          <ac:chgData name="Adriel Jonathan Ho Hanyi" userId="a8a1a9708482adec" providerId="LiveId" clId="{FD400E4D-78FF-4AAA-96B0-725CAE398C67}" dt="2018-04-04T10:18:57.359" v="424" actId="26606"/>
          <ac:spMkLst>
            <pc:docMk/>
            <pc:sldMk cId="1887215620" sldId="284"/>
            <ac:spMk id="71" creationId="{D6EA1A26-163F-4F15-91F4-F2C51AC9C106}"/>
          </ac:spMkLst>
        </pc:spChg>
        <pc:picChg chg="add mod">
          <ac:chgData name="Adriel Jonathan Ho Hanyi" userId="a8a1a9708482adec" providerId="LiveId" clId="{FD400E4D-78FF-4AAA-96B0-725CAE398C67}" dt="2018-04-04T10:29:12.444" v="613" actId="1076"/>
          <ac:picMkLst>
            <pc:docMk/>
            <pc:sldMk cId="1887215620" sldId="284"/>
            <ac:picMk id="6" creationId="{203B33D9-3E55-43C2-8570-BDD966BDCD13}"/>
          </ac:picMkLst>
        </pc:picChg>
        <pc:picChg chg="add del mod ord">
          <ac:chgData name="Adriel Jonathan Ho Hanyi" userId="a8a1a9708482adec" providerId="LiveId" clId="{FD400E4D-78FF-4AAA-96B0-725CAE398C67}" dt="2018-04-04T10:20:44.897" v="471" actId="478"/>
          <ac:picMkLst>
            <pc:docMk/>
            <pc:sldMk cId="1887215620" sldId="284"/>
            <ac:picMk id="9218" creationId="{14123869-28DC-4128-8F07-B1116FB5D82E}"/>
          </ac:picMkLst>
        </pc:picChg>
      </pc:sldChg>
      <pc:sldChg chg="delSp add del setBg delDesignElem">
        <pc:chgData name="Adriel Jonathan Ho Hanyi" userId="a8a1a9708482adec" providerId="LiveId" clId="{FD400E4D-78FF-4AAA-96B0-725CAE398C67}" dt="2018-04-04T10:15:03.158" v="390" actId="2696"/>
        <pc:sldMkLst>
          <pc:docMk/>
          <pc:sldMk cId="2586241042" sldId="284"/>
        </pc:sldMkLst>
        <pc:spChg chg="del">
          <ac:chgData name="Adriel Jonathan Ho Hanyi" userId="a8a1a9708482adec" providerId="LiveId" clId="{FD400E4D-78FF-4AAA-96B0-725CAE398C67}" dt="2018-04-04T10:14:52.272" v="388" actId="2696"/>
          <ac:spMkLst>
            <pc:docMk/>
            <pc:sldMk cId="2586241042" sldId="284"/>
            <ac:spMk id="71" creationId="{D59FCA44-2536-4018-BE99-9CB7FBDE3A75}"/>
          </ac:spMkLst>
        </pc:spChg>
      </pc:sldChg>
      <pc:sldChg chg="addSp delSp modSp add mod setBg">
        <pc:chgData name="Adriel Jonathan Ho Hanyi" userId="a8a1a9708482adec" providerId="LiveId" clId="{FD400E4D-78FF-4AAA-96B0-725CAE398C67}" dt="2018-04-04T10:24:29.143" v="500" actId="1076"/>
        <pc:sldMkLst>
          <pc:docMk/>
          <pc:sldMk cId="1506737047" sldId="285"/>
        </pc:sldMkLst>
        <pc:spChg chg="del">
          <ac:chgData name="Adriel Jonathan Ho Hanyi" userId="a8a1a9708482adec" providerId="LiveId" clId="{FD400E4D-78FF-4AAA-96B0-725CAE398C67}" dt="2018-04-04T10:23:47.681" v="490" actId="478"/>
          <ac:spMkLst>
            <pc:docMk/>
            <pc:sldMk cId="1506737047" sldId="285"/>
            <ac:spMk id="2" creationId="{B2448E9F-A9A6-422A-B21F-19DDB19B0CF8}"/>
          </ac:spMkLst>
        </pc:spChg>
        <pc:spChg chg="del">
          <ac:chgData name="Adriel Jonathan Ho Hanyi" userId="a8a1a9708482adec" providerId="LiveId" clId="{FD400E4D-78FF-4AAA-96B0-725CAE398C67}" dt="2018-04-04T10:23:48.905" v="491" actId="478"/>
          <ac:spMkLst>
            <pc:docMk/>
            <pc:sldMk cId="1506737047" sldId="285"/>
            <ac:spMk id="3" creationId="{772EDF6A-E186-4540-B07D-13B640C42E8F}"/>
          </ac:spMkLst>
        </pc:spChg>
        <pc:spChg chg="add del">
          <ac:chgData name="Adriel Jonathan Ho Hanyi" userId="a8a1a9708482adec" providerId="LiveId" clId="{FD400E4D-78FF-4AAA-96B0-725CAE398C67}" dt="2018-04-04T10:24:24.180" v="498" actId="26606"/>
          <ac:spMkLst>
            <pc:docMk/>
            <pc:sldMk cId="1506737047" sldId="285"/>
            <ac:spMk id="9" creationId="{7996CBB6-8D24-4FA5-A518-D9D878A40890}"/>
          </ac:spMkLst>
        </pc:spChg>
        <pc:spChg chg="add del">
          <ac:chgData name="Adriel Jonathan Ho Hanyi" userId="a8a1a9708482adec" providerId="LiveId" clId="{FD400E4D-78FF-4AAA-96B0-725CAE398C67}" dt="2018-04-04T10:24:24.180" v="498" actId="26606"/>
          <ac:spMkLst>
            <pc:docMk/>
            <pc:sldMk cId="1506737047" sldId="285"/>
            <ac:spMk id="11" creationId="{EE8857F7-F05F-4317-9D97-F35571819445}"/>
          </ac:spMkLst>
        </pc:spChg>
        <pc:picChg chg="add mod">
          <ac:chgData name="Adriel Jonathan Ho Hanyi" userId="a8a1a9708482adec" providerId="LiveId" clId="{FD400E4D-78FF-4AAA-96B0-725CAE398C67}" dt="2018-04-04T10:24:29.143" v="500" actId="1076"/>
          <ac:picMkLst>
            <pc:docMk/>
            <pc:sldMk cId="1506737047" sldId="285"/>
            <ac:picMk id="4" creationId="{295AC324-C1F0-4AF6-9444-D58BFCDD557E}"/>
          </ac:picMkLst>
        </pc:picChg>
      </pc:sldChg>
      <pc:sldChg chg="addSp delSp modSp add mod setBg">
        <pc:chgData name="Adriel Jonathan Ho Hanyi" userId="a8a1a9708482adec" providerId="LiveId" clId="{FD400E4D-78FF-4AAA-96B0-725CAE398C67}" dt="2018-04-04T10:28:38.986" v="610" actId="26606"/>
        <pc:sldMkLst>
          <pc:docMk/>
          <pc:sldMk cId="1283728875" sldId="286"/>
        </pc:sldMkLst>
        <pc:spChg chg="mod ord">
          <ac:chgData name="Adriel Jonathan Ho Hanyi" userId="a8a1a9708482adec" providerId="LiveId" clId="{FD400E4D-78FF-4AAA-96B0-725CAE398C67}" dt="2018-04-04T10:28:38.986" v="610" actId="26606"/>
          <ac:spMkLst>
            <pc:docMk/>
            <pc:sldMk cId="1283728875" sldId="286"/>
            <ac:spMk id="2" creationId="{B2065849-435B-45D9-84E0-B386998711B3}"/>
          </ac:spMkLst>
        </pc:spChg>
        <pc:spChg chg="del">
          <ac:chgData name="Adriel Jonathan Ho Hanyi" userId="a8a1a9708482adec" providerId="LiveId" clId="{FD400E4D-78FF-4AAA-96B0-725CAE398C67}" dt="2018-04-04T10:28:26.588" v="604" actId="478"/>
          <ac:spMkLst>
            <pc:docMk/>
            <pc:sldMk cId="1283728875" sldId="286"/>
            <ac:spMk id="3" creationId="{43B686E9-557D-4D5E-9371-8B4B2B6D60D5}"/>
          </ac:spMkLst>
        </pc:spChg>
        <pc:spChg chg="add del">
          <ac:chgData name="Adriel Jonathan Ho Hanyi" userId="a8a1a9708482adec" providerId="LiveId" clId="{FD400E4D-78FF-4AAA-96B0-725CAE398C67}" dt="2018-04-04T10:28:37.688" v="607" actId="26606"/>
          <ac:spMkLst>
            <pc:docMk/>
            <pc:sldMk cId="1283728875" sldId="286"/>
            <ac:spMk id="71" creationId="{CD333CBE-B699-4E3B-9F45-C045F773434F}"/>
          </ac:spMkLst>
        </pc:spChg>
        <pc:spChg chg="add del">
          <ac:chgData name="Adriel Jonathan Ho Hanyi" userId="a8a1a9708482adec" providerId="LiveId" clId="{FD400E4D-78FF-4AAA-96B0-725CAE398C67}" dt="2018-04-04T10:28:38.979" v="609" actId="26606"/>
          <ac:spMkLst>
            <pc:docMk/>
            <pc:sldMk cId="1283728875" sldId="286"/>
            <ac:spMk id="73" creationId="{82C9528F-903F-4F75-99E3-CC588843E0CA}"/>
          </ac:spMkLst>
        </pc:spChg>
        <pc:spChg chg="add del">
          <ac:chgData name="Adriel Jonathan Ho Hanyi" userId="a8a1a9708482adec" providerId="LiveId" clId="{FD400E4D-78FF-4AAA-96B0-725CAE398C67}" dt="2018-04-04T10:28:38.979" v="609" actId="26606"/>
          <ac:spMkLst>
            <pc:docMk/>
            <pc:sldMk cId="1283728875" sldId="286"/>
            <ac:spMk id="14340" creationId="{D87AB319-64C0-4E2D-B1CD-0A970301BEEA}"/>
          </ac:spMkLst>
        </pc:spChg>
        <pc:spChg chg="add">
          <ac:chgData name="Adriel Jonathan Ho Hanyi" userId="a8a1a9708482adec" providerId="LiveId" clId="{FD400E4D-78FF-4AAA-96B0-725CAE398C67}" dt="2018-04-04T10:28:38.986" v="610" actId="26606"/>
          <ac:spMkLst>
            <pc:docMk/>
            <pc:sldMk cId="1283728875" sldId="286"/>
            <ac:spMk id="14342" creationId="{CD333CBE-B699-4E3B-9F45-C045F773434F}"/>
          </ac:spMkLst>
        </pc:spChg>
        <pc:picChg chg="add mod">
          <ac:chgData name="Adriel Jonathan Ho Hanyi" userId="a8a1a9708482adec" providerId="LiveId" clId="{FD400E4D-78FF-4AAA-96B0-725CAE398C67}" dt="2018-04-04T10:28:38.986" v="610" actId="26606"/>
          <ac:picMkLst>
            <pc:docMk/>
            <pc:sldMk cId="1283728875" sldId="286"/>
            <ac:picMk id="14338" creationId="{F3B251E4-2108-41BE-AAA0-AC2A9591CCB3}"/>
          </ac:picMkLst>
        </pc:picChg>
      </pc:sldChg>
      <pc:sldChg chg="add del">
        <pc:chgData name="Adriel Jonathan Ho Hanyi" userId="a8a1a9708482adec" providerId="LiveId" clId="{FD400E4D-78FF-4AAA-96B0-725CAE398C67}" dt="2018-04-04T10:30:35.511" v="622" actId="2696"/>
        <pc:sldMkLst>
          <pc:docMk/>
          <pc:sldMk cId="1283270087" sldId="287"/>
        </pc:sldMkLst>
      </pc:sldChg>
      <pc:sldChg chg="addSp modSp add mod setBg">
        <pc:chgData name="Adriel Jonathan Ho Hanyi" userId="a8a1a9708482adec" providerId="LiveId" clId="{FD400E4D-78FF-4AAA-96B0-725CAE398C67}" dt="2018-04-04T10:31:56.164" v="697" actId="26606"/>
        <pc:sldMkLst>
          <pc:docMk/>
          <pc:sldMk cId="3063928196" sldId="287"/>
        </pc:sldMkLst>
        <pc:spChg chg="mod">
          <ac:chgData name="Adriel Jonathan Ho Hanyi" userId="a8a1a9708482adec" providerId="LiveId" clId="{FD400E4D-78FF-4AAA-96B0-725CAE398C67}" dt="2018-04-04T10:31:56.164" v="697" actId="26606"/>
          <ac:spMkLst>
            <pc:docMk/>
            <pc:sldMk cId="3063928196" sldId="287"/>
            <ac:spMk id="2" creationId="{2DB527D5-3C52-480E-928D-7679AB5E4000}"/>
          </ac:spMkLst>
        </pc:spChg>
        <pc:spChg chg="mod">
          <ac:chgData name="Adriel Jonathan Ho Hanyi" userId="a8a1a9708482adec" providerId="LiveId" clId="{FD400E4D-78FF-4AAA-96B0-725CAE398C67}" dt="2018-04-04T10:31:56.164" v="697" actId="26606"/>
          <ac:spMkLst>
            <pc:docMk/>
            <pc:sldMk cId="3063928196" sldId="287"/>
            <ac:spMk id="3" creationId="{D4005CD1-3C57-4F8D-BB37-957EDDE2D95B}"/>
          </ac:spMkLst>
        </pc:spChg>
        <pc:spChg chg="add">
          <ac:chgData name="Adriel Jonathan Ho Hanyi" userId="a8a1a9708482adec" providerId="LiveId" clId="{FD400E4D-78FF-4AAA-96B0-725CAE398C67}" dt="2018-04-04T10:31:56.164" v="697" actId="26606"/>
          <ac:spMkLst>
            <pc:docMk/>
            <pc:sldMk cId="3063928196" sldId="287"/>
            <ac:spMk id="71" creationId="{CD333CBE-B699-4E3B-9F45-C045F773434F}"/>
          </ac:spMkLst>
        </pc:spChg>
        <pc:spChg chg="add">
          <ac:chgData name="Adriel Jonathan Ho Hanyi" userId="a8a1a9708482adec" providerId="LiveId" clId="{FD400E4D-78FF-4AAA-96B0-725CAE398C67}" dt="2018-04-04T10:31:56.164" v="697" actId="26606"/>
          <ac:spMkLst>
            <pc:docMk/>
            <pc:sldMk cId="3063928196" sldId="287"/>
            <ac:spMk id="73" creationId="{8DE938CA-5A75-4A41-BBD4-248248C85E38}"/>
          </ac:spMkLst>
        </pc:spChg>
        <pc:picChg chg="add mod ord">
          <ac:chgData name="Adriel Jonathan Ho Hanyi" userId="a8a1a9708482adec" providerId="LiveId" clId="{FD400E4D-78FF-4AAA-96B0-725CAE398C67}" dt="2018-04-04T10:31:56.164" v="697" actId="26606"/>
          <ac:picMkLst>
            <pc:docMk/>
            <pc:sldMk cId="3063928196" sldId="287"/>
            <ac:picMk id="15362" creationId="{8AF707C3-9335-4E00-B6DD-BDFBD6CF9BE8}"/>
          </ac:picMkLst>
        </pc:picChg>
      </pc:sldChg>
      <pc:sldChg chg="addSp delSp modSp add mod setBg">
        <pc:chgData name="Adriel Jonathan Ho Hanyi" userId="a8a1a9708482adec" providerId="LiveId" clId="{FD400E4D-78FF-4AAA-96B0-725CAE398C67}" dt="2018-04-04T10:34:25.122" v="832" actId="1076"/>
        <pc:sldMkLst>
          <pc:docMk/>
          <pc:sldMk cId="2537376652" sldId="288"/>
        </pc:sldMkLst>
        <pc:spChg chg="mod ord">
          <ac:chgData name="Adriel Jonathan Ho Hanyi" userId="a8a1a9708482adec" providerId="LiveId" clId="{FD400E4D-78FF-4AAA-96B0-725CAE398C67}" dt="2018-04-04T10:34:18.660" v="830" actId="26606"/>
          <ac:spMkLst>
            <pc:docMk/>
            <pc:sldMk cId="2537376652" sldId="288"/>
            <ac:spMk id="2" creationId="{8D458A02-9F62-4E90-B32D-FD343A95DB67}"/>
          </ac:spMkLst>
        </pc:spChg>
        <pc:spChg chg="del">
          <ac:chgData name="Adriel Jonathan Ho Hanyi" userId="a8a1a9708482adec" providerId="LiveId" clId="{FD400E4D-78FF-4AAA-96B0-725CAE398C67}" dt="2018-04-04T10:33:39.172" v="828" actId="478"/>
          <ac:spMkLst>
            <pc:docMk/>
            <pc:sldMk cId="2537376652" sldId="288"/>
            <ac:spMk id="3" creationId="{EB789CB7-CA18-4E12-BC5A-4B742A250D48}"/>
          </ac:spMkLst>
        </pc:spChg>
        <pc:spChg chg="add">
          <ac:chgData name="Adriel Jonathan Ho Hanyi" userId="a8a1a9708482adec" providerId="LiveId" clId="{FD400E4D-78FF-4AAA-96B0-725CAE398C67}" dt="2018-04-04T10:34:18.660" v="830" actId="26606"/>
          <ac:spMkLst>
            <pc:docMk/>
            <pc:sldMk cId="2537376652" sldId="288"/>
            <ac:spMk id="71" creationId="{CD333CBE-B699-4E3B-9F45-C045F773434F}"/>
          </ac:spMkLst>
        </pc:spChg>
        <pc:spChg chg="add">
          <ac:chgData name="Adriel Jonathan Ho Hanyi" userId="a8a1a9708482adec" providerId="LiveId" clId="{FD400E4D-78FF-4AAA-96B0-725CAE398C67}" dt="2018-04-04T10:34:18.660" v="830" actId="26606"/>
          <ac:spMkLst>
            <pc:docMk/>
            <pc:sldMk cId="2537376652" sldId="288"/>
            <ac:spMk id="73" creationId="{8DE938CA-5A75-4A41-BBD4-248248C85E38}"/>
          </ac:spMkLst>
        </pc:spChg>
        <pc:picChg chg="add mod">
          <ac:chgData name="Adriel Jonathan Ho Hanyi" userId="a8a1a9708482adec" providerId="LiveId" clId="{FD400E4D-78FF-4AAA-96B0-725CAE398C67}" dt="2018-04-04T10:34:25.122" v="832" actId="1076"/>
          <ac:picMkLst>
            <pc:docMk/>
            <pc:sldMk cId="2537376652" sldId="288"/>
            <ac:picMk id="16386" creationId="{DED71B3C-10CA-454E-88F5-F5B992AFEC4D}"/>
          </ac:picMkLst>
        </pc:picChg>
      </pc:sldChg>
      <pc:sldChg chg="addSp delSp modSp add mod setBg setClrOvrMap">
        <pc:chgData name="Adriel Jonathan Ho Hanyi" userId="a8a1a9708482adec" providerId="LiveId" clId="{FD400E4D-78FF-4AAA-96B0-725CAE398C67}" dt="2018-04-04T10:40:39.399" v="946" actId="1076"/>
        <pc:sldMkLst>
          <pc:docMk/>
          <pc:sldMk cId="3901876876" sldId="289"/>
        </pc:sldMkLst>
        <pc:spChg chg="mod ord">
          <ac:chgData name="Adriel Jonathan Ho Hanyi" userId="a8a1a9708482adec" providerId="LiveId" clId="{FD400E4D-78FF-4AAA-96B0-725CAE398C67}" dt="2018-04-04T10:40:31.350" v="945" actId="20577"/>
          <ac:spMkLst>
            <pc:docMk/>
            <pc:sldMk cId="3901876876" sldId="289"/>
            <ac:spMk id="2" creationId="{51C85F99-58F9-439D-9F0D-6B97968A6B71}"/>
          </ac:spMkLst>
        </pc:spChg>
        <pc:spChg chg="del">
          <ac:chgData name="Adriel Jonathan Ho Hanyi" userId="a8a1a9708482adec" providerId="LiveId" clId="{FD400E4D-78FF-4AAA-96B0-725CAE398C67}" dt="2018-04-04T10:37:46.703" v="920" actId="478"/>
          <ac:spMkLst>
            <pc:docMk/>
            <pc:sldMk cId="3901876876" sldId="289"/>
            <ac:spMk id="3" creationId="{C1AA35B3-E9A8-4F4C-8DA7-05FE0357E630}"/>
          </ac:spMkLst>
        </pc:spChg>
        <pc:spChg chg="add del">
          <ac:chgData name="Adriel Jonathan Ho Hanyi" userId="a8a1a9708482adec" providerId="LiveId" clId="{FD400E4D-78FF-4AAA-96B0-725CAE398C67}" dt="2018-04-04T10:38:31.739" v="923" actId="26606"/>
          <ac:spMkLst>
            <pc:docMk/>
            <pc:sldMk cId="3901876876" sldId="289"/>
            <ac:spMk id="71" creationId="{CD333CBE-B699-4E3B-9F45-C045F773434F}"/>
          </ac:spMkLst>
        </pc:spChg>
        <pc:spChg chg="add del">
          <ac:chgData name="Adriel Jonathan Ho Hanyi" userId="a8a1a9708482adec" providerId="LiveId" clId="{FD400E4D-78FF-4AAA-96B0-725CAE398C67}" dt="2018-04-04T10:38:36.063" v="925" actId="26606"/>
          <ac:spMkLst>
            <pc:docMk/>
            <pc:sldMk cId="3901876876" sldId="289"/>
            <ac:spMk id="73" creationId="{FFE50961-0F1B-484C-85BC-4BD16B9FF90E}"/>
          </ac:spMkLst>
        </pc:spChg>
        <pc:spChg chg="add del">
          <ac:chgData name="Adriel Jonathan Ho Hanyi" userId="a8a1a9708482adec" providerId="LiveId" clId="{FD400E4D-78FF-4AAA-96B0-725CAE398C67}" dt="2018-04-04T10:39:55.860" v="933" actId="26606"/>
          <ac:spMkLst>
            <pc:docMk/>
            <pc:sldMk cId="3901876876" sldId="289"/>
            <ac:spMk id="79" creationId="{CD333CBE-B699-4E3B-9F45-C045F773434F}"/>
          </ac:spMkLst>
        </pc:spChg>
        <pc:spChg chg="add del">
          <ac:chgData name="Adriel Jonathan Ho Hanyi" userId="a8a1a9708482adec" providerId="LiveId" clId="{FD400E4D-78FF-4AAA-96B0-725CAE398C67}" dt="2018-04-04T10:39:55.860" v="933" actId="26606"/>
          <ac:spMkLst>
            <pc:docMk/>
            <pc:sldMk cId="3901876876" sldId="289"/>
            <ac:spMk id="81" creationId="{F78FA41B-9A77-4FFE-A10F-9443EFDE6096}"/>
          </ac:spMkLst>
        </pc:spChg>
        <pc:spChg chg="add">
          <ac:chgData name="Adriel Jonathan Ho Hanyi" userId="a8a1a9708482adec" providerId="LiveId" clId="{FD400E4D-78FF-4AAA-96B0-725CAE398C67}" dt="2018-04-04T10:39:55.860" v="933" actId="26606"/>
          <ac:spMkLst>
            <pc:docMk/>
            <pc:sldMk cId="3901876876" sldId="289"/>
            <ac:spMk id="135" creationId="{D87AB319-64C0-4E2D-B1CD-0A970301BEEA}"/>
          </ac:spMkLst>
        </pc:spChg>
        <pc:spChg chg="add">
          <ac:chgData name="Adriel Jonathan Ho Hanyi" userId="a8a1a9708482adec" providerId="LiveId" clId="{FD400E4D-78FF-4AAA-96B0-725CAE398C67}" dt="2018-04-04T10:39:55.860" v="933" actId="26606"/>
          <ac:spMkLst>
            <pc:docMk/>
            <pc:sldMk cId="3901876876" sldId="289"/>
            <ac:spMk id="137" creationId="{73B36B60-731F-409B-A240-BBF521AB746D}"/>
          </ac:spMkLst>
        </pc:spChg>
        <pc:spChg chg="add del">
          <ac:chgData name="Adriel Jonathan Ho Hanyi" userId="a8a1a9708482adec" providerId="LiveId" clId="{FD400E4D-78FF-4AAA-96B0-725CAE398C67}" dt="2018-04-04T10:38:36.063" v="925" actId="26606"/>
          <ac:spMkLst>
            <pc:docMk/>
            <pc:sldMk cId="3901876876" sldId="289"/>
            <ac:spMk id="17412" creationId="{CD333CBE-B699-4E3B-9F45-C045F773434F}"/>
          </ac:spMkLst>
        </pc:spChg>
        <pc:spChg chg="add del">
          <ac:chgData name="Adriel Jonathan Ho Hanyi" userId="a8a1a9708482adec" providerId="LiveId" clId="{FD400E4D-78FF-4AAA-96B0-725CAE398C67}" dt="2018-04-04T10:38:36.995" v="927" actId="26606"/>
          <ac:spMkLst>
            <pc:docMk/>
            <pc:sldMk cId="3901876876" sldId="289"/>
            <ac:spMk id="17414" creationId="{CD333CBE-B699-4E3B-9F45-C045F773434F}"/>
          </ac:spMkLst>
        </pc:spChg>
        <pc:spChg chg="add del">
          <ac:chgData name="Adriel Jonathan Ho Hanyi" userId="a8a1a9708482adec" providerId="LiveId" clId="{FD400E4D-78FF-4AAA-96B0-725CAE398C67}" dt="2018-04-04T10:38:36.995" v="927" actId="26606"/>
          <ac:spMkLst>
            <pc:docMk/>
            <pc:sldMk cId="3901876876" sldId="289"/>
            <ac:spMk id="17415" creationId="{F78FA41B-9A77-4FFE-A10F-9443EFDE6096}"/>
          </ac:spMkLst>
        </pc:spChg>
        <pc:spChg chg="add del">
          <ac:chgData name="Adriel Jonathan Ho Hanyi" userId="a8a1a9708482adec" providerId="LiveId" clId="{FD400E4D-78FF-4AAA-96B0-725CAE398C67}" dt="2018-04-04T10:38:56.257" v="929" actId="26606"/>
          <ac:spMkLst>
            <pc:docMk/>
            <pc:sldMk cId="3901876876" sldId="289"/>
            <ac:spMk id="17417" creationId="{CD333CBE-B699-4E3B-9F45-C045F773434F}"/>
          </ac:spMkLst>
        </pc:spChg>
        <pc:spChg chg="add del">
          <ac:chgData name="Adriel Jonathan Ho Hanyi" userId="a8a1a9708482adec" providerId="LiveId" clId="{FD400E4D-78FF-4AAA-96B0-725CAE398C67}" dt="2018-04-04T10:38:56.257" v="929" actId="26606"/>
          <ac:spMkLst>
            <pc:docMk/>
            <pc:sldMk cId="3901876876" sldId="289"/>
            <ac:spMk id="17418" creationId="{FFE50961-0F1B-484C-85BC-4BD16B9FF90E}"/>
          </ac:spMkLst>
        </pc:spChg>
        <pc:picChg chg="add mod">
          <ac:chgData name="Adriel Jonathan Ho Hanyi" userId="a8a1a9708482adec" providerId="LiveId" clId="{FD400E4D-78FF-4AAA-96B0-725CAE398C67}" dt="2018-04-04T10:40:39.399" v="946" actId="1076"/>
          <ac:picMkLst>
            <pc:docMk/>
            <pc:sldMk cId="3901876876" sldId="289"/>
            <ac:picMk id="17410" creationId="{9B46D1CA-E05C-47D2-9EDF-97CBBC215B89}"/>
          </ac:picMkLst>
        </pc:picChg>
      </pc:sldChg>
      <pc:sldChg chg="addSp delSp modSp add mod setBg">
        <pc:chgData name="Adriel Jonathan Ho Hanyi" userId="a8a1a9708482adec" providerId="LiveId" clId="{FD400E4D-78FF-4AAA-96B0-725CAE398C67}" dt="2018-04-04T10:42:20.642" v="1045" actId="1076"/>
        <pc:sldMkLst>
          <pc:docMk/>
          <pc:sldMk cId="2330932808" sldId="290"/>
        </pc:sldMkLst>
        <pc:spChg chg="mod ord">
          <ac:chgData name="Adriel Jonathan Ho Hanyi" userId="a8a1a9708482adec" providerId="LiveId" clId="{FD400E4D-78FF-4AAA-96B0-725CAE398C67}" dt="2018-04-04T10:42:12.650" v="1043" actId="26606"/>
          <ac:spMkLst>
            <pc:docMk/>
            <pc:sldMk cId="2330932808" sldId="290"/>
            <ac:spMk id="2" creationId="{B5D737F8-4643-4227-8101-4DA64B9CDE36}"/>
          </ac:spMkLst>
        </pc:spChg>
        <pc:spChg chg="del mod">
          <ac:chgData name="Adriel Jonathan Ho Hanyi" userId="a8a1a9708482adec" providerId="LiveId" clId="{FD400E4D-78FF-4AAA-96B0-725CAE398C67}" dt="2018-04-04T10:42:06.474" v="1040" actId="478"/>
          <ac:spMkLst>
            <pc:docMk/>
            <pc:sldMk cId="2330932808" sldId="290"/>
            <ac:spMk id="3" creationId="{0A05CFD7-6C35-4FE8-9B4C-202CA1A67269}"/>
          </ac:spMkLst>
        </pc:spChg>
        <pc:spChg chg="add del mod">
          <ac:chgData name="Adriel Jonathan Ho Hanyi" userId="a8a1a9708482adec" providerId="LiveId" clId="{FD400E4D-78FF-4AAA-96B0-725CAE398C67}" dt="2018-04-04T10:42:08.564" v="1041" actId="478"/>
          <ac:spMkLst>
            <pc:docMk/>
            <pc:sldMk cId="2330932808" sldId="290"/>
            <ac:spMk id="5" creationId="{90D6B58C-F06A-4AF2-A0E7-39E2B70FE1A6}"/>
          </ac:spMkLst>
        </pc:spChg>
        <pc:spChg chg="add">
          <ac:chgData name="Adriel Jonathan Ho Hanyi" userId="a8a1a9708482adec" providerId="LiveId" clId="{FD400E4D-78FF-4AAA-96B0-725CAE398C67}" dt="2018-04-04T10:42:12.650" v="1043" actId="26606"/>
          <ac:spMkLst>
            <pc:docMk/>
            <pc:sldMk cId="2330932808" sldId="290"/>
            <ac:spMk id="11" creationId="{D87AB319-64C0-4E2D-B1CD-0A970301BEEA}"/>
          </ac:spMkLst>
        </pc:spChg>
        <pc:spChg chg="add">
          <ac:chgData name="Adriel Jonathan Ho Hanyi" userId="a8a1a9708482adec" providerId="LiveId" clId="{FD400E4D-78FF-4AAA-96B0-725CAE398C67}" dt="2018-04-04T10:42:12.650" v="1043" actId="26606"/>
          <ac:spMkLst>
            <pc:docMk/>
            <pc:sldMk cId="2330932808" sldId="290"/>
            <ac:spMk id="13" creationId="{73B36B60-731F-409B-A240-BBF521AB746D}"/>
          </ac:spMkLst>
        </pc:spChg>
        <pc:picChg chg="add mod">
          <ac:chgData name="Adriel Jonathan Ho Hanyi" userId="a8a1a9708482adec" providerId="LiveId" clId="{FD400E4D-78FF-4AAA-96B0-725CAE398C67}" dt="2018-04-04T10:42:20.642" v="1045" actId="1076"/>
          <ac:picMkLst>
            <pc:docMk/>
            <pc:sldMk cId="2330932808" sldId="290"/>
            <ac:picMk id="6" creationId="{342F653D-9248-4505-A8F7-9112B5C911E1}"/>
          </ac:picMkLst>
        </pc:picChg>
      </pc:sldChg>
      <pc:sldChg chg="addSp delSp modSp add mod setBg">
        <pc:chgData name="Adriel Jonathan Ho Hanyi" userId="a8a1a9708482adec" providerId="LiveId" clId="{FD400E4D-78FF-4AAA-96B0-725CAE398C67}" dt="2018-04-04T10:43:36.808" v="1054" actId="26606"/>
        <pc:sldMkLst>
          <pc:docMk/>
          <pc:sldMk cId="4176606114" sldId="291"/>
        </pc:sldMkLst>
        <pc:spChg chg="del">
          <ac:chgData name="Adriel Jonathan Ho Hanyi" userId="a8a1a9708482adec" providerId="LiveId" clId="{FD400E4D-78FF-4AAA-96B0-725CAE398C67}" dt="2018-04-04T10:43:27.315" v="1048" actId="478"/>
          <ac:spMkLst>
            <pc:docMk/>
            <pc:sldMk cId="4176606114" sldId="291"/>
            <ac:spMk id="2" creationId="{EFACCCE9-0E29-40AC-A1B1-B7D2BCF0F301}"/>
          </ac:spMkLst>
        </pc:spChg>
        <pc:spChg chg="del">
          <ac:chgData name="Adriel Jonathan Ho Hanyi" userId="a8a1a9708482adec" providerId="LiveId" clId="{FD400E4D-78FF-4AAA-96B0-725CAE398C67}" dt="2018-04-04T10:43:25.726" v="1047" actId="478"/>
          <ac:spMkLst>
            <pc:docMk/>
            <pc:sldMk cId="4176606114" sldId="291"/>
            <ac:spMk id="3" creationId="{7C9D53E4-6B8D-43A4-AF4C-440D33552E2A}"/>
          </ac:spMkLst>
        </pc:spChg>
        <pc:spChg chg="add del">
          <ac:chgData name="Adriel Jonathan Ho Hanyi" userId="a8a1a9708482adec" providerId="LiveId" clId="{FD400E4D-78FF-4AAA-96B0-725CAE398C67}" dt="2018-04-04T10:43:36.807" v="1053" actId="26606"/>
          <ac:spMkLst>
            <pc:docMk/>
            <pc:sldMk cId="4176606114" sldId="291"/>
            <ac:spMk id="71" creationId="{D59FCA44-2536-4018-BE99-9CB7FBDE3A75}"/>
          </ac:spMkLst>
        </pc:spChg>
        <pc:picChg chg="add mod">
          <ac:chgData name="Adriel Jonathan Ho Hanyi" userId="a8a1a9708482adec" providerId="LiveId" clId="{FD400E4D-78FF-4AAA-96B0-725CAE398C67}" dt="2018-04-04T10:43:36.808" v="1054" actId="26606"/>
          <ac:picMkLst>
            <pc:docMk/>
            <pc:sldMk cId="4176606114" sldId="291"/>
            <ac:picMk id="18434" creationId="{E81627B5-85FE-4139-8ECF-6D43FF3FC1C7}"/>
          </ac:picMkLst>
        </pc:picChg>
      </pc:sldChg>
      <pc:sldChg chg="addSp delSp modSp add mod setBg">
        <pc:chgData name="Adriel Jonathan Ho Hanyi" userId="a8a1a9708482adec" providerId="LiveId" clId="{FD400E4D-78FF-4AAA-96B0-725CAE398C67}" dt="2018-04-04T10:46:50.388" v="1328" actId="122"/>
        <pc:sldMkLst>
          <pc:docMk/>
          <pc:sldMk cId="293427976" sldId="292"/>
        </pc:sldMkLst>
        <pc:spChg chg="mod">
          <ac:chgData name="Adriel Jonathan Ho Hanyi" userId="a8a1a9708482adec" providerId="LiveId" clId="{FD400E4D-78FF-4AAA-96B0-725CAE398C67}" dt="2018-04-04T10:46:50.388" v="1328" actId="122"/>
          <ac:spMkLst>
            <pc:docMk/>
            <pc:sldMk cId="293427976" sldId="292"/>
            <ac:spMk id="2" creationId="{7506A3A0-3280-4641-BF4E-C9F3805DD5B0}"/>
          </ac:spMkLst>
        </pc:spChg>
        <pc:spChg chg="add del mod">
          <ac:chgData name="Adriel Jonathan Ho Hanyi" userId="a8a1a9708482adec" providerId="LiveId" clId="{FD400E4D-78FF-4AAA-96B0-725CAE398C67}" dt="2018-04-04T10:46:28.911" v="1319" actId="26606"/>
          <ac:spMkLst>
            <pc:docMk/>
            <pc:sldMk cId="293427976" sldId="292"/>
            <ac:spMk id="3" creationId="{E7D206BB-9E3B-4395-ABDB-B926FAE04559}"/>
          </ac:spMkLst>
        </pc:spChg>
        <pc:spChg chg="add del">
          <ac:chgData name="Adriel Jonathan Ho Hanyi" userId="a8a1a9708482adec" providerId="LiveId" clId="{FD400E4D-78FF-4AAA-96B0-725CAE398C67}" dt="2018-04-04T10:46:23.621" v="1314" actId="26606"/>
          <ac:spMkLst>
            <pc:docMk/>
            <pc:sldMk cId="293427976" sldId="292"/>
            <ac:spMk id="10" creationId="{8E7CFAA6-1DBB-43B0-BD82-2FB83CF4E4A4}"/>
          </ac:spMkLst>
        </pc:spChg>
        <pc:spChg chg="add del">
          <ac:chgData name="Adriel Jonathan Ho Hanyi" userId="a8a1a9708482adec" providerId="LiveId" clId="{FD400E4D-78FF-4AAA-96B0-725CAE398C67}" dt="2018-04-04T10:46:28.856" v="1318" actId="26606"/>
          <ac:spMkLst>
            <pc:docMk/>
            <pc:sldMk cId="293427976" sldId="292"/>
            <ac:spMk id="14" creationId="{8E7CFAA6-1DBB-43B0-BD82-2FB83CF4E4A4}"/>
          </ac:spMkLst>
        </pc:spChg>
        <pc:graphicFrameChg chg="add del">
          <ac:chgData name="Adriel Jonathan Ho Hanyi" userId="a8a1a9708482adec" providerId="LiveId" clId="{FD400E4D-78FF-4AAA-96B0-725CAE398C67}" dt="2018-04-04T10:46:22.314" v="1312" actId="26606"/>
          <ac:graphicFrameMkLst>
            <pc:docMk/>
            <pc:sldMk cId="293427976" sldId="292"/>
            <ac:graphicFrameMk id="5" creationId="{6D526D0A-3D14-45AA-B8F2-47CDBD28B019}"/>
          </ac:graphicFrameMkLst>
        </pc:graphicFrameChg>
        <pc:graphicFrameChg chg="add del">
          <ac:chgData name="Adriel Jonathan Ho Hanyi" userId="a8a1a9708482adec" providerId="LiveId" clId="{FD400E4D-78FF-4AAA-96B0-725CAE398C67}" dt="2018-04-04T10:46:23.621" v="1314" actId="26606"/>
          <ac:graphicFrameMkLst>
            <pc:docMk/>
            <pc:sldMk cId="293427976" sldId="292"/>
            <ac:graphicFrameMk id="7" creationId="{754A405E-4620-4683-9C8C-9D3078EA54A3}"/>
          </ac:graphicFrameMkLst>
        </pc:graphicFrameChg>
        <pc:graphicFrameChg chg="add del">
          <ac:chgData name="Adriel Jonathan Ho Hanyi" userId="a8a1a9708482adec" providerId="LiveId" clId="{FD400E4D-78FF-4AAA-96B0-725CAE398C67}" dt="2018-04-04T10:46:25.353" v="1316" actId="26606"/>
          <ac:graphicFrameMkLst>
            <pc:docMk/>
            <pc:sldMk cId="293427976" sldId="292"/>
            <ac:graphicFrameMk id="12" creationId="{6D526D0A-3D14-45AA-B8F2-47CDBD28B019}"/>
          </ac:graphicFrameMkLst>
        </pc:graphicFrameChg>
        <pc:graphicFrameChg chg="add del">
          <ac:chgData name="Adriel Jonathan Ho Hanyi" userId="a8a1a9708482adec" providerId="LiveId" clId="{FD400E4D-78FF-4AAA-96B0-725CAE398C67}" dt="2018-04-04T10:46:28.856" v="1318" actId="26606"/>
          <ac:graphicFrameMkLst>
            <pc:docMk/>
            <pc:sldMk cId="293427976" sldId="292"/>
            <ac:graphicFrameMk id="15" creationId="{754A405E-4620-4683-9C8C-9D3078EA54A3}"/>
          </ac:graphicFrameMkLst>
        </pc:graphicFrameChg>
        <pc:graphicFrameChg chg="add">
          <ac:chgData name="Adriel Jonathan Ho Hanyi" userId="a8a1a9708482adec" providerId="LiveId" clId="{FD400E4D-78FF-4AAA-96B0-725CAE398C67}" dt="2018-04-04T10:46:28.911" v="1319" actId="26606"/>
          <ac:graphicFrameMkLst>
            <pc:docMk/>
            <pc:sldMk cId="293427976" sldId="292"/>
            <ac:graphicFrameMk id="17" creationId="{666CA018-9931-4C5F-8DA6-8C9762830023}"/>
          </ac:graphicFrameMkLst>
        </pc:graphicFrameChg>
      </pc:sldChg>
      <pc:sldChg chg="modSp add">
        <pc:chgData name="Adriel Jonathan Ho Hanyi" userId="a8a1a9708482adec" providerId="LiveId" clId="{FD400E4D-78FF-4AAA-96B0-725CAE398C67}" dt="2018-04-04T10:49:19.867" v="1721" actId="20577"/>
        <pc:sldMkLst>
          <pc:docMk/>
          <pc:sldMk cId="151274453" sldId="293"/>
        </pc:sldMkLst>
        <pc:spChg chg="mod">
          <ac:chgData name="Adriel Jonathan Ho Hanyi" userId="a8a1a9708482adec" providerId="LiveId" clId="{FD400E4D-78FF-4AAA-96B0-725CAE398C67}" dt="2018-04-04T10:47:26.027" v="1372" actId="20577"/>
          <ac:spMkLst>
            <pc:docMk/>
            <pc:sldMk cId="151274453" sldId="293"/>
            <ac:spMk id="2" creationId="{69154232-98BE-4672-9CE2-CAE9F4A7039B}"/>
          </ac:spMkLst>
        </pc:spChg>
        <pc:spChg chg="mod">
          <ac:chgData name="Adriel Jonathan Ho Hanyi" userId="a8a1a9708482adec" providerId="LiveId" clId="{FD400E4D-78FF-4AAA-96B0-725CAE398C67}" dt="2018-04-04T10:49:19.867" v="1721" actId="20577"/>
          <ac:spMkLst>
            <pc:docMk/>
            <pc:sldMk cId="151274453" sldId="293"/>
            <ac:spMk id="3" creationId="{AFD1C654-D991-42A1-8848-563B8D1DDDBD}"/>
          </ac:spMkLst>
        </pc:spChg>
      </pc:sldChg>
      <pc:sldChg chg="modSp add">
        <pc:chgData name="Adriel Jonathan Ho Hanyi" userId="a8a1a9708482adec" providerId="LiveId" clId="{FD400E4D-78FF-4AAA-96B0-725CAE398C67}" dt="2018-04-04T10:49:56.764" v="1743" actId="20577"/>
        <pc:sldMkLst>
          <pc:docMk/>
          <pc:sldMk cId="1909031813" sldId="294"/>
        </pc:sldMkLst>
        <pc:spChg chg="mod">
          <ac:chgData name="Adriel Jonathan Ho Hanyi" userId="a8a1a9708482adec" providerId="LiveId" clId="{FD400E4D-78FF-4AAA-96B0-725CAE398C67}" dt="2018-04-04T10:49:56.764" v="1743" actId="20577"/>
          <ac:spMkLst>
            <pc:docMk/>
            <pc:sldMk cId="1909031813" sldId="294"/>
            <ac:spMk id="2" creationId="{DB236C2C-AC9E-47F1-9CB9-8203AC048AF0}"/>
          </ac:spMkLst>
        </pc:spChg>
      </pc:sldChg>
      <pc:sldChg chg="addSp delSp modSp add mod setBg">
        <pc:chgData name="Adriel Jonathan Ho Hanyi" userId="a8a1a9708482adec" providerId="LiveId" clId="{FD400E4D-78FF-4AAA-96B0-725CAE398C67}" dt="2018-04-04T10:53:11.734" v="1792" actId="26606"/>
        <pc:sldMkLst>
          <pc:docMk/>
          <pc:sldMk cId="2808554333" sldId="295"/>
        </pc:sldMkLst>
        <pc:spChg chg="mod ord">
          <ac:chgData name="Adriel Jonathan Ho Hanyi" userId="a8a1a9708482adec" providerId="LiveId" clId="{FD400E4D-78FF-4AAA-96B0-725CAE398C67}" dt="2018-04-04T10:53:11.734" v="1792" actId="26606"/>
          <ac:spMkLst>
            <pc:docMk/>
            <pc:sldMk cId="2808554333" sldId="295"/>
            <ac:spMk id="2" creationId="{BE79668D-FBF1-4EB9-BF5E-421743C4B8AA}"/>
          </ac:spMkLst>
        </pc:spChg>
        <pc:spChg chg="del">
          <ac:chgData name="Adriel Jonathan Ho Hanyi" userId="a8a1a9708482adec" providerId="LiveId" clId="{FD400E4D-78FF-4AAA-96B0-725CAE398C67}" dt="2018-04-04T10:53:05.917" v="1790" actId="478"/>
          <ac:spMkLst>
            <pc:docMk/>
            <pc:sldMk cId="2808554333" sldId="295"/>
            <ac:spMk id="3" creationId="{04CD56FD-EA69-4FF2-A745-1AD68A90350F}"/>
          </ac:spMkLst>
        </pc:spChg>
        <pc:spChg chg="add">
          <ac:chgData name="Adriel Jonathan Ho Hanyi" userId="a8a1a9708482adec" providerId="LiveId" clId="{FD400E4D-78FF-4AAA-96B0-725CAE398C67}" dt="2018-04-04T10:53:11.734" v="1792" actId="26606"/>
          <ac:spMkLst>
            <pc:docMk/>
            <pc:sldMk cId="2808554333" sldId="295"/>
            <ac:spMk id="71" creationId="{D87AB319-64C0-4E2D-B1CD-0A970301BEEA}"/>
          </ac:spMkLst>
        </pc:spChg>
        <pc:spChg chg="add">
          <ac:chgData name="Adriel Jonathan Ho Hanyi" userId="a8a1a9708482adec" providerId="LiveId" clId="{FD400E4D-78FF-4AAA-96B0-725CAE398C67}" dt="2018-04-04T10:53:11.734" v="1792" actId="26606"/>
          <ac:spMkLst>
            <pc:docMk/>
            <pc:sldMk cId="2808554333" sldId="295"/>
            <ac:spMk id="73" creationId="{F5586C31-848B-4D51-83B1-B9FD594E31ED}"/>
          </ac:spMkLst>
        </pc:spChg>
        <pc:picChg chg="add mod">
          <ac:chgData name="Adriel Jonathan Ho Hanyi" userId="a8a1a9708482adec" providerId="LiveId" clId="{FD400E4D-78FF-4AAA-96B0-725CAE398C67}" dt="2018-04-04T10:53:11.734" v="1792" actId="26606"/>
          <ac:picMkLst>
            <pc:docMk/>
            <pc:sldMk cId="2808554333" sldId="295"/>
            <ac:picMk id="19458" creationId="{31FBEEE6-1600-4E29-A9C8-E0122BFDC005}"/>
          </ac:picMkLst>
        </pc:picChg>
      </pc:sldChg>
      <pc:sldChg chg="delSp modSp add">
        <pc:chgData name="Adriel Jonathan Ho Hanyi" userId="a8a1a9708482adec" providerId="LiveId" clId="{FD400E4D-78FF-4AAA-96B0-725CAE398C67}" dt="2018-04-04T10:54:28.226" v="1929" actId="478"/>
        <pc:sldMkLst>
          <pc:docMk/>
          <pc:sldMk cId="197654997" sldId="296"/>
        </pc:sldMkLst>
        <pc:spChg chg="del mod">
          <ac:chgData name="Adriel Jonathan Ho Hanyi" userId="a8a1a9708482adec" providerId="LiveId" clId="{FD400E4D-78FF-4AAA-96B0-725CAE398C67}" dt="2018-04-04T10:54:28.226" v="1929" actId="478"/>
          <ac:spMkLst>
            <pc:docMk/>
            <pc:sldMk cId="197654997" sldId="296"/>
            <ac:spMk id="2" creationId="{2DD9F681-89BA-4216-80C4-BF99975FC976}"/>
          </ac:spMkLst>
        </pc:spChg>
        <pc:spChg chg="mod">
          <ac:chgData name="Adriel Jonathan Ho Hanyi" userId="a8a1a9708482adec" providerId="LiveId" clId="{FD400E4D-78FF-4AAA-96B0-725CAE398C67}" dt="2018-04-04T10:54:21.488" v="1928" actId="20577"/>
          <ac:spMkLst>
            <pc:docMk/>
            <pc:sldMk cId="197654997" sldId="296"/>
            <ac:spMk id="3" creationId="{902654A9-F7B3-449B-8DA8-63C8DF7B9EE4}"/>
          </ac:spMkLst>
        </pc:spChg>
      </pc:sldChg>
      <pc:sldChg chg="addSp delSp modSp add mod setBg">
        <pc:chgData name="Adriel Jonathan Ho Hanyi" userId="a8a1a9708482adec" providerId="LiveId" clId="{FD400E4D-78FF-4AAA-96B0-725CAE398C67}" dt="2018-04-04T10:56:38.810" v="2022" actId="1076"/>
        <pc:sldMkLst>
          <pc:docMk/>
          <pc:sldMk cId="3801588689" sldId="297"/>
        </pc:sldMkLst>
        <pc:spChg chg="mod ord">
          <ac:chgData name="Adriel Jonathan Ho Hanyi" userId="a8a1a9708482adec" providerId="LiveId" clId="{FD400E4D-78FF-4AAA-96B0-725CAE398C67}" dt="2018-04-04T10:56:38.810" v="2022" actId="1076"/>
          <ac:spMkLst>
            <pc:docMk/>
            <pc:sldMk cId="3801588689" sldId="297"/>
            <ac:spMk id="2" creationId="{0FE5D484-23F8-41D1-8B6A-BCD2028565D8}"/>
          </ac:spMkLst>
        </pc:spChg>
        <pc:spChg chg="del mod">
          <ac:chgData name="Adriel Jonathan Ho Hanyi" userId="a8a1a9708482adec" providerId="LiveId" clId="{FD400E4D-78FF-4AAA-96B0-725CAE398C67}" dt="2018-04-04T10:55:12.437" v="2003" actId="478"/>
          <ac:spMkLst>
            <pc:docMk/>
            <pc:sldMk cId="3801588689" sldId="297"/>
            <ac:spMk id="3" creationId="{7EB14072-8AC8-403E-B240-433B8048830B}"/>
          </ac:spMkLst>
        </pc:spChg>
        <pc:spChg chg="add del mod">
          <ac:chgData name="Adriel Jonathan Ho Hanyi" userId="a8a1a9708482adec" providerId="LiveId" clId="{FD400E4D-78FF-4AAA-96B0-725CAE398C67}" dt="2018-04-04T10:55:47.215" v="2004" actId="478"/>
          <ac:spMkLst>
            <pc:docMk/>
            <pc:sldMk cId="3801588689" sldId="297"/>
            <ac:spMk id="5" creationId="{27E8796D-9407-4D69-A52E-ED67A7B041A5}"/>
          </ac:spMkLst>
        </pc:spChg>
        <pc:spChg chg="add del">
          <ac:chgData name="Adriel Jonathan Ho Hanyi" userId="a8a1a9708482adec" providerId="LiveId" clId="{FD400E4D-78FF-4AAA-96B0-725CAE398C67}" dt="2018-04-04T10:56:05.295" v="2007" actId="26606"/>
          <ac:spMkLst>
            <pc:docMk/>
            <pc:sldMk cId="3801588689" sldId="297"/>
            <ac:spMk id="11" creationId="{D87AB319-64C0-4E2D-B1CD-0A970301BEEA}"/>
          </ac:spMkLst>
        </pc:spChg>
        <pc:spChg chg="add del">
          <ac:chgData name="Adriel Jonathan Ho Hanyi" userId="a8a1a9708482adec" providerId="LiveId" clId="{FD400E4D-78FF-4AAA-96B0-725CAE398C67}" dt="2018-04-04T10:56:05.295" v="2007" actId="26606"/>
          <ac:spMkLst>
            <pc:docMk/>
            <pc:sldMk cId="3801588689" sldId="297"/>
            <ac:spMk id="13" creationId="{F5586C31-848B-4D51-83B1-B9FD594E31ED}"/>
          </ac:spMkLst>
        </pc:spChg>
        <pc:spChg chg="add">
          <ac:chgData name="Adriel Jonathan Ho Hanyi" userId="a8a1a9708482adec" providerId="LiveId" clId="{FD400E4D-78FF-4AAA-96B0-725CAE398C67}" dt="2018-04-04T10:56:05.311" v="2008" actId="26606"/>
          <ac:spMkLst>
            <pc:docMk/>
            <pc:sldMk cId="3801588689" sldId="297"/>
            <ac:spMk id="15" creationId="{CD333CBE-B699-4E3B-9F45-C045F773434F}"/>
          </ac:spMkLst>
        </pc:spChg>
        <pc:spChg chg="add">
          <ac:chgData name="Adriel Jonathan Ho Hanyi" userId="a8a1a9708482adec" providerId="LiveId" clId="{FD400E4D-78FF-4AAA-96B0-725CAE398C67}" dt="2018-04-04T10:56:05.311" v="2008" actId="26606"/>
          <ac:spMkLst>
            <pc:docMk/>
            <pc:sldMk cId="3801588689" sldId="297"/>
            <ac:spMk id="16" creationId="{8DE938CA-5A75-4A41-BBD4-248248C85E38}"/>
          </ac:spMkLst>
        </pc:spChg>
        <pc:picChg chg="add mod">
          <ac:chgData name="Adriel Jonathan Ho Hanyi" userId="a8a1a9708482adec" providerId="LiveId" clId="{FD400E4D-78FF-4AAA-96B0-725CAE398C67}" dt="2018-04-04T10:56:05.311" v="2008" actId="26606"/>
          <ac:picMkLst>
            <pc:docMk/>
            <pc:sldMk cId="3801588689" sldId="297"/>
            <ac:picMk id="6" creationId="{ECA9643F-FF51-4D6B-8032-E00B3132DE31}"/>
          </ac:picMkLst>
        </pc:picChg>
      </pc:sldChg>
      <pc:sldChg chg="add del">
        <pc:chgData name="Adriel Jonathan Ho Hanyi" userId="a8a1a9708482adec" providerId="LiveId" clId="{FD400E4D-78FF-4AAA-96B0-725CAE398C67}" dt="2018-04-04T10:57:26.230" v="2024" actId="2696"/>
        <pc:sldMkLst>
          <pc:docMk/>
          <pc:sldMk cId="3301420734" sldId="298"/>
        </pc:sldMkLst>
      </pc:sldChg>
      <pc:sldChg chg="addSp delSp modSp add mod setBg">
        <pc:chgData name="Adriel Jonathan Ho Hanyi" userId="a8a1a9708482adec" providerId="LiveId" clId="{FD400E4D-78FF-4AAA-96B0-725CAE398C67}" dt="2018-04-04T10:58:55.743" v="2104" actId="20577"/>
        <pc:sldMkLst>
          <pc:docMk/>
          <pc:sldMk cId="4009166591" sldId="298"/>
        </pc:sldMkLst>
        <pc:spChg chg="add del mod">
          <ac:chgData name="Adriel Jonathan Ho Hanyi" userId="a8a1a9708482adec" providerId="LiveId" clId="{FD400E4D-78FF-4AAA-96B0-725CAE398C67}" dt="2018-04-04T10:58:21.567" v="2101" actId="26606"/>
          <ac:spMkLst>
            <pc:docMk/>
            <pc:sldMk cId="4009166591" sldId="298"/>
            <ac:spMk id="3" creationId="{902654A9-F7B3-449B-8DA8-63C8DF7B9EE4}"/>
          </ac:spMkLst>
        </pc:spChg>
        <pc:spChg chg="add del">
          <ac:chgData name="Adriel Jonathan Ho Hanyi" userId="a8a1a9708482adec" providerId="LiveId" clId="{FD400E4D-78FF-4AAA-96B0-725CAE398C67}" dt="2018-04-04T10:58:12.950" v="2098" actId="26606"/>
          <ac:spMkLst>
            <pc:docMk/>
            <pc:sldMk cId="4009166591" sldId="298"/>
            <ac:spMk id="10" creationId="{788D80A3-503A-400A-9D7F-99EC3CE0654D}"/>
          </ac:spMkLst>
        </pc:spChg>
        <pc:spChg chg="add del">
          <ac:chgData name="Adriel Jonathan Ho Hanyi" userId="a8a1a9708482adec" providerId="LiveId" clId="{FD400E4D-78FF-4AAA-96B0-725CAE398C67}" dt="2018-04-04T10:58:21.525" v="2100" actId="26606"/>
          <ac:spMkLst>
            <pc:docMk/>
            <pc:sldMk cId="4009166591" sldId="298"/>
            <ac:spMk id="12" creationId="{788D80A3-503A-400A-9D7F-99EC3CE0654D}"/>
          </ac:spMkLst>
        </pc:spChg>
        <pc:spChg chg="add">
          <ac:chgData name="Adriel Jonathan Ho Hanyi" userId="a8a1a9708482adec" providerId="LiveId" clId="{FD400E4D-78FF-4AAA-96B0-725CAE398C67}" dt="2018-04-04T10:58:21.567" v="2101" actId="26606"/>
          <ac:spMkLst>
            <pc:docMk/>
            <pc:sldMk cId="4009166591" sldId="298"/>
            <ac:spMk id="15" creationId="{788D80A3-503A-400A-9D7F-99EC3CE0654D}"/>
          </ac:spMkLst>
        </pc:spChg>
        <pc:graphicFrameChg chg="add del">
          <ac:chgData name="Adriel Jonathan Ho Hanyi" userId="a8a1a9708482adec" providerId="LiveId" clId="{FD400E4D-78FF-4AAA-96B0-725CAE398C67}" dt="2018-04-04T10:58:12.950" v="2098" actId="26606"/>
          <ac:graphicFrameMkLst>
            <pc:docMk/>
            <pc:sldMk cId="4009166591" sldId="298"/>
            <ac:graphicFrameMk id="5" creationId="{6E351DFD-36F9-470D-8E32-E29FAF5CE20D}"/>
          </ac:graphicFrameMkLst>
        </pc:graphicFrameChg>
        <pc:graphicFrameChg chg="add del">
          <ac:chgData name="Adriel Jonathan Ho Hanyi" userId="a8a1a9708482adec" providerId="LiveId" clId="{FD400E4D-78FF-4AAA-96B0-725CAE398C67}" dt="2018-04-04T10:58:21.525" v="2100" actId="26606"/>
          <ac:graphicFrameMkLst>
            <pc:docMk/>
            <pc:sldMk cId="4009166591" sldId="298"/>
            <ac:graphicFrameMk id="13" creationId="{2F1F0387-C09D-4477-BF16-74C10688A572}"/>
          </ac:graphicFrameMkLst>
        </pc:graphicFrameChg>
        <pc:graphicFrameChg chg="add mod">
          <ac:chgData name="Adriel Jonathan Ho Hanyi" userId="a8a1a9708482adec" providerId="LiveId" clId="{FD400E4D-78FF-4AAA-96B0-725CAE398C67}" dt="2018-04-04T10:58:55.743" v="2104" actId="20577"/>
          <ac:graphicFrameMkLst>
            <pc:docMk/>
            <pc:sldMk cId="4009166591" sldId="298"/>
            <ac:graphicFrameMk id="16" creationId="{6739D4AA-0A8B-44E3-9684-6419F5A38D37}"/>
          </ac:graphicFrameMkLst>
        </pc:graphicFrameChg>
      </pc:sldChg>
      <pc:sldChg chg="addSp delSp add del setBg delDesignElem">
        <pc:chgData name="Adriel Jonathan Ho Hanyi" userId="a8a1a9708482adec" providerId="LiveId" clId="{FD400E4D-78FF-4AAA-96B0-725CAE398C67}" dt="2018-04-04T11:32:14.011" v="2115" actId="26606"/>
        <pc:sldMkLst>
          <pc:docMk/>
          <pc:sldMk cId="581410415" sldId="299"/>
        </pc:sldMkLst>
        <pc:spChg chg="add del">
          <ac:chgData name="Adriel Jonathan Ho Hanyi" userId="a8a1a9708482adec" providerId="LiveId" clId="{FD400E4D-78FF-4AAA-96B0-725CAE398C67}" dt="2018-04-04T11:32:14.011" v="2115" actId="26606"/>
          <ac:spMkLst>
            <pc:docMk/>
            <pc:sldMk cId="581410415" sldId="299"/>
            <ac:spMk id="11" creationId="{D87AB319-64C0-4E2D-B1CD-0A970301BEEA}"/>
          </ac:spMkLst>
        </pc:spChg>
        <pc:spChg chg="add del">
          <ac:chgData name="Adriel Jonathan Ho Hanyi" userId="a8a1a9708482adec" providerId="LiveId" clId="{FD400E4D-78FF-4AAA-96B0-725CAE398C67}" dt="2018-04-04T11:32:14.011" v="2115" actId="26606"/>
          <ac:spMkLst>
            <pc:docMk/>
            <pc:sldMk cId="581410415" sldId="299"/>
            <ac:spMk id="13" creationId="{82C9528F-903F-4F75-99E3-CC588843E0CA}"/>
          </ac:spMkLst>
        </pc:spChg>
      </pc:sldChg>
      <pc:sldChg chg="addSp delSp modSp add mod setBg delDesignElem">
        <pc:chgData name="Adriel Jonathan Ho Hanyi" userId="a8a1a9708482adec" providerId="LiveId" clId="{FD400E4D-78FF-4AAA-96B0-725CAE398C67}" dt="2018-04-04T11:35:40.837" v="2141" actId="114"/>
        <pc:sldMkLst>
          <pc:docMk/>
          <pc:sldMk cId="3537166398" sldId="299"/>
        </pc:sldMkLst>
        <pc:spChg chg="del mod">
          <ac:chgData name="Adriel Jonathan Ho Hanyi" userId="a8a1a9708482adec" providerId="LiveId" clId="{FD400E4D-78FF-4AAA-96B0-725CAE398C67}" dt="2018-04-04T11:32:38.325" v="2119" actId="478"/>
          <ac:spMkLst>
            <pc:docMk/>
            <pc:sldMk cId="3537166398" sldId="299"/>
            <ac:spMk id="2" creationId="{D5048E1E-6D3D-469B-B671-7F5D38D45023}"/>
          </ac:spMkLst>
        </pc:spChg>
        <pc:spChg chg="add del mod">
          <ac:chgData name="Adriel Jonathan Ho Hanyi" userId="a8a1a9708482adec" providerId="LiveId" clId="{FD400E4D-78FF-4AAA-96B0-725CAE398C67}" dt="2018-04-04T11:32:43.605" v="2122" actId="478"/>
          <ac:spMkLst>
            <pc:docMk/>
            <pc:sldMk cId="3537166398" sldId="299"/>
            <ac:spMk id="4" creationId="{3DA9CDAB-B279-4CE0-8A8A-F8C8501AA6E5}"/>
          </ac:spMkLst>
        </pc:spChg>
        <pc:spChg chg="add">
          <ac:chgData name="Adriel Jonathan Ho Hanyi" userId="a8a1a9708482adec" providerId="LiveId" clId="{FD400E4D-78FF-4AAA-96B0-725CAE398C67}" dt="2018-04-04T11:32:25.657" v="2118" actId="26606"/>
          <ac:spMkLst>
            <pc:docMk/>
            <pc:sldMk cId="3537166398" sldId="299"/>
            <ac:spMk id="8" creationId="{D87AB319-64C0-4E2D-B1CD-0A970301BEEA}"/>
          </ac:spMkLst>
        </pc:spChg>
        <pc:spChg chg="add">
          <ac:chgData name="Adriel Jonathan Ho Hanyi" userId="a8a1a9708482adec" providerId="LiveId" clId="{FD400E4D-78FF-4AAA-96B0-725CAE398C67}" dt="2018-04-04T11:32:25.657" v="2118" actId="26606"/>
          <ac:spMkLst>
            <pc:docMk/>
            <pc:sldMk cId="3537166398" sldId="299"/>
            <ac:spMk id="9" creationId="{82C9528F-903F-4F75-99E3-CC588843E0CA}"/>
          </ac:spMkLst>
        </pc:spChg>
        <pc:spChg chg="del">
          <ac:chgData name="Adriel Jonathan Ho Hanyi" userId="a8a1a9708482adec" providerId="LiveId" clId="{FD400E4D-78FF-4AAA-96B0-725CAE398C67}" dt="2018-04-04T11:32:17.603" v="2117" actId="114"/>
          <ac:spMkLst>
            <pc:docMk/>
            <pc:sldMk cId="3537166398" sldId="299"/>
            <ac:spMk id="11" creationId="{D87AB319-64C0-4E2D-B1CD-0A970301BEEA}"/>
          </ac:spMkLst>
        </pc:spChg>
        <pc:spChg chg="add mod">
          <ac:chgData name="Adriel Jonathan Ho Hanyi" userId="a8a1a9708482adec" providerId="LiveId" clId="{FD400E4D-78FF-4AAA-96B0-725CAE398C67}" dt="2018-04-04T11:35:40.837" v="2141" actId="114"/>
          <ac:spMkLst>
            <pc:docMk/>
            <pc:sldMk cId="3537166398" sldId="299"/>
            <ac:spMk id="12" creationId="{1A28D60E-76BA-47A0-AC9D-710D86C9DD42}"/>
          </ac:spMkLst>
        </pc:spChg>
        <pc:spChg chg="del">
          <ac:chgData name="Adriel Jonathan Ho Hanyi" userId="a8a1a9708482adec" providerId="LiveId" clId="{FD400E4D-78FF-4AAA-96B0-725CAE398C67}" dt="2018-04-04T11:32:17.603" v="2117" actId="114"/>
          <ac:spMkLst>
            <pc:docMk/>
            <pc:sldMk cId="3537166398" sldId="299"/>
            <ac:spMk id="13" creationId="{82C9528F-903F-4F75-99E3-CC588843E0CA}"/>
          </ac:spMkLst>
        </pc:spChg>
        <pc:spChg chg="add mod">
          <ac:chgData name="Adriel Jonathan Ho Hanyi" userId="a8a1a9708482adec" providerId="LiveId" clId="{FD400E4D-78FF-4AAA-96B0-725CAE398C67}" dt="2018-04-04T11:33:24.909" v="2127" actId="1076"/>
          <ac:spMkLst>
            <pc:docMk/>
            <pc:sldMk cId="3537166398" sldId="299"/>
            <ac:spMk id="14" creationId="{61F2105C-A7DB-43A1-B688-E097111D76F3}"/>
          </ac:spMkLst>
        </pc:spChg>
        <pc:picChg chg="del">
          <ac:chgData name="Adriel Jonathan Ho Hanyi" userId="a8a1a9708482adec" providerId="LiveId" clId="{FD400E4D-78FF-4AAA-96B0-725CAE398C67}" dt="2018-04-04T11:32:44.278" v="2123" actId="478"/>
          <ac:picMkLst>
            <pc:docMk/>
            <pc:sldMk cId="3537166398" sldId="299"/>
            <ac:picMk id="6" creationId="{8C957BEA-60B5-438D-8C21-F7F94D4B2777}"/>
          </ac:picMkLst>
        </pc:picChg>
        <pc:picChg chg="add mod">
          <ac:chgData name="Adriel Jonathan Ho Hanyi" userId="a8a1a9708482adec" providerId="LiveId" clId="{FD400E4D-78FF-4AAA-96B0-725CAE398C67}" dt="2018-04-04T11:33:41.867" v="2133" actId="1076"/>
          <ac:picMkLst>
            <pc:docMk/>
            <pc:sldMk cId="3537166398" sldId="299"/>
            <ac:picMk id="10" creationId="{5FD892C1-F71C-48C5-A4C5-F21D9EE22DAA}"/>
          </ac:picMkLst>
        </pc:picChg>
      </pc:sldChg>
      <pc:sldChg chg="addSp delSp modSp add mod setBg">
        <pc:chgData name="Adriel Jonathan Ho Hanyi" userId="a8a1a9708482adec" providerId="LiveId" clId="{FD400E4D-78FF-4AAA-96B0-725CAE398C67}" dt="2018-04-04T11:53:27.487" v="2173" actId="26606"/>
        <pc:sldMkLst>
          <pc:docMk/>
          <pc:sldMk cId="1054428120" sldId="300"/>
        </pc:sldMkLst>
        <pc:spChg chg="mod">
          <ac:chgData name="Adriel Jonathan Ho Hanyi" userId="a8a1a9708482adec" providerId="LiveId" clId="{FD400E4D-78FF-4AAA-96B0-725CAE398C67}" dt="2018-04-04T11:53:27.487" v="2173" actId="26606"/>
          <ac:spMkLst>
            <pc:docMk/>
            <pc:sldMk cId="1054428120" sldId="300"/>
            <ac:spMk id="2" creationId="{38BC5432-92BA-44D8-B1F6-31446F43E88F}"/>
          </ac:spMkLst>
        </pc:spChg>
        <pc:spChg chg="del">
          <ac:chgData name="Adriel Jonathan Ho Hanyi" userId="a8a1a9708482adec" providerId="LiveId" clId="{FD400E4D-78FF-4AAA-96B0-725CAE398C67}" dt="2018-04-04T11:51:49.147" v="2171" actId="26606"/>
          <ac:spMkLst>
            <pc:docMk/>
            <pc:sldMk cId="1054428120" sldId="300"/>
            <ac:spMk id="3" creationId="{6915C80B-3AD7-4110-889E-7AA980E4C158}"/>
          </ac:spMkLst>
        </pc:spChg>
        <pc:spChg chg="add">
          <ac:chgData name="Adriel Jonathan Ho Hanyi" userId="a8a1a9708482adec" providerId="LiveId" clId="{FD400E4D-78FF-4AAA-96B0-725CAE398C67}" dt="2018-04-04T11:53:27.487" v="2173" actId="26606"/>
          <ac:spMkLst>
            <pc:docMk/>
            <pc:sldMk cId="1054428120" sldId="300"/>
            <ac:spMk id="10" creationId="{45281EC1-DE24-4ED7-8480-9B6A507EEFC6}"/>
          </ac:spMkLst>
        </pc:spChg>
        <pc:spChg chg="add">
          <ac:chgData name="Adriel Jonathan Ho Hanyi" userId="a8a1a9708482adec" providerId="LiveId" clId="{FD400E4D-78FF-4AAA-96B0-725CAE398C67}" dt="2018-04-04T11:53:27.487" v="2173" actId="26606"/>
          <ac:spMkLst>
            <pc:docMk/>
            <pc:sldMk cId="1054428120" sldId="300"/>
            <ac:spMk id="13" creationId="{07CEFFDD-605F-41E2-8017-6484074C5CAA}"/>
          </ac:spMkLst>
        </pc:spChg>
        <pc:picChg chg="add del mod">
          <ac:chgData name="Adriel Jonathan Ho Hanyi" userId="a8a1a9708482adec" providerId="LiveId" clId="{FD400E4D-78FF-4AAA-96B0-725CAE398C67}" dt="2018-04-04T11:53:27.487" v="2173" actId="26606"/>
          <ac:picMkLst>
            <pc:docMk/>
            <pc:sldMk cId="1054428120" sldId="300"/>
            <ac:picMk id="5" creationId="{0EF0F8CB-0845-47BF-9DF6-8459ABCE1E39}"/>
          </ac:picMkLst>
        </pc:picChg>
        <pc:picChg chg="add">
          <ac:chgData name="Adriel Jonathan Ho Hanyi" userId="a8a1a9708482adec" providerId="LiveId" clId="{FD400E4D-78FF-4AAA-96B0-725CAE398C67}" dt="2018-04-04T11:53:27.487" v="2173" actId="26606"/>
          <ac:picMkLst>
            <pc:docMk/>
            <pc:sldMk cId="1054428120" sldId="300"/>
            <ac:picMk id="8" creationId="{0EF0F8CB-0845-47BF-9DF6-8459ABCE1E39}"/>
          </ac:picMkLst>
        </pc:picChg>
      </pc:sldChg>
      <pc:sldChg chg="addSp delSp add mod setBg delDesignElem">
        <pc:chgData name="Adriel Jonathan Ho Hanyi" userId="a8a1a9708482adec" providerId="LiveId" clId="{FD400E4D-78FF-4AAA-96B0-725CAE398C67}" dt="2018-04-04T11:53:41.748" v="2182" actId="26606"/>
        <pc:sldMkLst>
          <pc:docMk/>
          <pc:sldMk cId="1690103834" sldId="301"/>
        </pc:sldMkLst>
        <pc:spChg chg="del">
          <ac:chgData name="Adriel Jonathan Ho Hanyi" userId="a8a1a9708482adec" providerId="LiveId" clId="{FD400E4D-78FF-4AAA-96B0-725CAE398C67}" dt="2018-04-04T11:53:34.305" v="2175" actId="26606"/>
          <ac:spMkLst>
            <pc:docMk/>
            <pc:sldMk cId="1690103834" sldId="301"/>
            <ac:spMk id="13" creationId="{07CEFFDD-605F-41E2-8017-6484074C5CAA}"/>
          </ac:spMkLst>
        </pc:spChg>
        <pc:spChg chg="add">
          <ac:chgData name="Adriel Jonathan Ho Hanyi" userId="a8a1a9708482adec" providerId="LiveId" clId="{FD400E4D-78FF-4AAA-96B0-725CAE398C67}" dt="2018-04-04T11:53:41.748" v="2182" actId="26606"/>
          <ac:spMkLst>
            <pc:docMk/>
            <pc:sldMk cId="1690103834" sldId="301"/>
            <ac:spMk id="15" creationId="{07CEFFDD-605F-41E2-8017-6484074C5CAA}"/>
          </ac:spMkLst>
        </pc:spChg>
      </pc:sldChg>
      <pc:sldChg chg="addSp delSp modSp add mod setBg delDesignElem">
        <pc:chgData name="Adriel Jonathan Ho Hanyi" userId="a8a1a9708482adec" providerId="LiveId" clId="{FD400E4D-78FF-4AAA-96B0-725CAE398C67}" dt="2018-04-04T11:53:57.206" v="2186" actId="26606"/>
        <pc:sldMkLst>
          <pc:docMk/>
          <pc:sldMk cId="3121476497" sldId="302"/>
        </pc:sldMkLst>
        <pc:spChg chg="mod">
          <ac:chgData name="Adriel Jonathan Ho Hanyi" userId="a8a1a9708482adec" providerId="LiveId" clId="{FD400E4D-78FF-4AAA-96B0-725CAE398C67}" dt="2018-04-04T11:53:57.206" v="2186" actId="26606"/>
          <ac:spMkLst>
            <pc:docMk/>
            <pc:sldMk cId="3121476497" sldId="302"/>
            <ac:spMk id="2" creationId="{38BC5432-92BA-44D8-B1F6-31446F43E88F}"/>
          </ac:spMkLst>
        </pc:spChg>
        <pc:spChg chg="del mod">
          <ac:chgData name="Adriel Jonathan Ho Hanyi" userId="a8a1a9708482adec" providerId="LiveId" clId="{FD400E4D-78FF-4AAA-96B0-725CAE398C67}" dt="2018-04-04T11:53:57.206" v="2186" actId="26606"/>
          <ac:spMkLst>
            <pc:docMk/>
            <pc:sldMk cId="3121476497" sldId="302"/>
            <ac:spMk id="10" creationId="{45281EC1-DE24-4ED7-8480-9B6A507EEFC6}"/>
          </ac:spMkLst>
        </pc:spChg>
        <pc:spChg chg="del">
          <ac:chgData name="Adriel Jonathan Ho Hanyi" userId="a8a1a9708482adec" providerId="LiveId" clId="{FD400E4D-78FF-4AAA-96B0-725CAE398C67}" dt="2018-04-04T11:53:34.372" v="2177" actId="26606"/>
          <ac:spMkLst>
            <pc:docMk/>
            <pc:sldMk cId="3121476497" sldId="302"/>
            <ac:spMk id="13" creationId="{07CEFFDD-605F-41E2-8017-6484074C5CAA}"/>
          </ac:spMkLst>
        </pc:spChg>
        <pc:spChg chg="add del">
          <ac:chgData name="Adriel Jonathan Ho Hanyi" userId="a8a1a9708482adec" providerId="LiveId" clId="{FD400E4D-78FF-4AAA-96B0-725CAE398C67}" dt="2018-04-04T11:53:57.206" v="2186" actId="26606"/>
          <ac:spMkLst>
            <pc:docMk/>
            <pc:sldMk cId="3121476497" sldId="302"/>
            <ac:spMk id="15" creationId="{D6EA1A26-163F-4F15-91F4-F2C51AC9C106}"/>
          </ac:spMkLst>
        </pc:spChg>
        <pc:spChg chg="add">
          <ac:chgData name="Adriel Jonathan Ho Hanyi" userId="a8a1a9708482adec" providerId="LiveId" clId="{FD400E4D-78FF-4AAA-96B0-725CAE398C67}" dt="2018-04-04T11:53:57.206" v="2186" actId="26606"/>
          <ac:spMkLst>
            <pc:docMk/>
            <pc:sldMk cId="3121476497" sldId="302"/>
            <ac:spMk id="21" creationId="{CD333CBE-B699-4E3B-9F45-C045F773434F}"/>
          </ac:spMkLst>
        </pc:spChg>
        <pc:picChg chg="del mod">
          <ac:chgData name="Adriel Jonathan Ho Hanyi" userId="a8a1a9708482adec" providerId="LiveId" clId="{FD400E4D-78FF-4AAA-96B0-725CAE398C67}" dt="2018-04-04T11:53:57.206" v="2186" actId="26606"/>
          <ac:picMkLst>
            <pc:docMk/>
            <pc:sldMk cId="3121476497" sldId="302"/>
            <ac:picMk id="8" creationId="{0EF0F8CB-0845-47BF-9DF6-8459ABCE1E39}"/>
          </ac:picMkLst>
        </pc:picChg>
        <pc:picChg chg="add">
          <ac:chgData name="Adriel Jonathan Ho Hanyi" userId="a8a1a9708482adec" providerId="LiveId" clId="{FD400E4D-78FF-4AAA-96B0-725CAE398C67}" dt="2018-04-04T11:53:57.206" v="2186" actId="26606"/>
          <ac:picMkLst>
            <pc:docMk/>
            <pc:sldMk cId="3121476497" sldId="302"/>
            <ac:picMk id="18" creationId="{0EF0F8CB-0845-47BF-9DF6-8459ABCE1E39}"/>
          </ac:picMkLst>
        </pc:picChg>
      </pc:sldChg>
      <pc:sldChg chg="addSp delSp modSp add mod setBg delDesignElem">
        <pc:chgData name="Adriel Jonathan Ho Hanyi" userId="a8a1a9708482adec" providerId="LiveId" clId="{FD400E4D-78FF-4AAA-96B0-725CAE398C67}" dt="2018-04-04T11:54:05.212" v="2189" actId="26606"/>
        <pc:sldMkLst>
          <pc:docMk/>
          <pc:sldMk cId="3754815868" sldId="303"/>
        </pc:sldMkLst>
        <pc:spChg chg="mod">
          <ac:chgData name="Adriel Jonathan Ho Hanyi" userId="a8a1a9708482adec" providerId="LiveId" clId="{FD400E4D-78FF-4AAA-96B0-725CAE398C67}" dt="2018-04-04T11:54:05.212" v="2189" actId="26606"/>
          <ac:spMkLst>
            <pc:docMk/>
            <pc:sldMk cId="3754815868" sldId="303"/>
            <ac:spMk id="10" creationId="{45281EC1-DE24-4ED7-8480-9B6A507EEFC6}"/>
          </ac:spMkLst>
        </pc:spChg>
        <pc:spChg chg="del">
          <ac:chgData name="Adriel Jonathan Ho Hanyi" userId="a8a1a9708482adec" providerId="LiveId" clId="{FD400E4D-78FF-4AAA-96B0-725CAE398C67}" dt="2018-04-04T11:53:34.413" v="2179" actId="26606"/>
          <ac:spMkLst>
            <pc:docMk/>
            <pc:sldMk cId="3754815868" sldId="303"/>
            <ac:spMk id="13" creationId="{07CEFFDD-605F-41E2-8017-6484074C5CAA}"/>
          </ac:spMkLst>
        </pc:spChg>
        <pc:spChg chg="add del">
          <ac:chgData name="Adriel Jonathan Ho Hanyi" userId="a8a1a9708482adec" providerId="LiveId" clId="{FD400E4D-78FF-4AAA-96B0-725CAE398C67}" dt="2018-04-04T11:54:05.212" v="2189" actId="26606"/>
          <ac:spMkLst>
            <pc:docMk/>
            <pc:sldMk cId="3754815868" sldId="303"/>
            <ac:spMk id="15" creationId="{07CEFFDD-605F-41E2-8017-6484074C5CAA}"/>
          </ac:spMkLst>
        </pc:spChg>
        <pc:spChg chg="add del">
          <ac:chgData name="Adriel Jonathan Ho Hanyi" userId="a8a1a9708482adec" providerId="LiveId" clId="{FD400E4D-78FF-4AAA-96B0-725CAE398C67}" dt="2018-04-04T11:54:05.178" v="2188" actId="26606"/>
          <ac:spMkLst>
            <pc:docMk/>
            <pc:sldMk cId="3754815868" sldId="303"/>
            <ac:spMk id="20" creationId="{07CEFFDD-605F-41E2-8017-6484074C5CAA}"/>
          </ac:spMkLst>
        </pc:spChg>
        <pc:spChg chg="add">
          <ac:chgData name="Adriel Jonathan Ho Hanyi" userId="a8a1a9708482adec" providerId="LiveId" clId="{FD400E4D-78FF-4AAA-96B0-725CAE398C67}" dt="2018-04-04T11:54:05.212" v="2189" actId="26606"/>
          <ac:spMkLst>
            <pc:docMk/>
            <pc:sldMk cId="3754815868" sldId="303"/>
            <ac:spMk id="22" creationId="{D6EA1A26-163F-4F15-91F4-F2C51AC9C106}"/>
          </ac:spMkLst>
        </pc:spChg>
        <pc:picChg chg="mod">
          <ac:chgData name="Adriel Jonathan Ho Hanyi" userId="a8a1a9708482adec" providerId="LiveId" clId="{FD400E4D-78FF-4AAA-96B0-725CAE398C67}" dt="2018-04-04T11:54:05.212" v="2189" actId="26606"/>
          <ac:picMkLst>
            <pc:docMk/>
            <pc:sldMk cId="3754815868" sldId="303"/>
            <ac:picMk id="8" creationId="{0EF0F8CB-0845-47BF-9DF6-8459ABCE1E39}"/>
          </ac:picMkLst>
        </pc:picChg>
      </pc:sldChg>
      <pc:sldChg chg="addSp delSp add mod setBg delDesignElem">
        <pc:chgData name="Adriel Jonathan Ho Hanyi" userId="a8a1a9708482adec" providerId="LiveId" clId="{FD400E4D-78FF-4AAA-96B0-725CAE398C67}" dt="2018-04-04T11:53:51.715" v="2185" actId="26606"/>
        <pc:sldMkLst>
          <pc:docMk/>
          <pc:sldMk cId="1838662990" sldId="304"/>
        </pc:sldMkLst>
        <pc:spChg chg="del">
          <ac:chgData name="Adriel Jonathan Ho Hanyi" userId="a8a1a9708482adec" providerId="LiveId" clId="{FD400E4D-78FF-4AAA-96B0-725CAE398C67}" dt="2018-04-04T11:53:34.436" v="2181" actId="26606"/>
          <ac:spMkLst>
            <pc:docMk/>
            <pc:sldMk cId="1838662990" sldId="304"/>
            <ac:spMk id="13" creationId="{07CEFFDD-605F-41E2-8017-6484074C5CAA}"/>
          </ac:spMkLst>
        </pc:spChg>
        <pc:spChg chg="add">
          <ac:chgData name="Adriel Jonathan Ho Hanyi" userId="a8a1a9708482adec" providerId="LiveId" clId="{FD400E4D-78FF-4AAA-96B0-725CAE398C67}" dt="2018-04-04T11:53:51.715" v="2185" actId="26606"/>
          <ac:spMkLst>
            <pc:docMk/>
            <pc:sldMk cId="1838662990" sldId="304"/>
            <ac:spMk id="15" creationId="{07CEFFDD-605F-41E2-8017-6484074C5CAA}"/>
          </ac:spMkLst>
        </pc:spChg>
      </pc:sldChg>
      <pc:sldChg chg="addSp delSp modSp add mod setBg delDesignElem">
        <pc:chgData name="Adriel Jonathan Ho Hanyi" userId="a8a1a9708482adec" providerId="LiveId" clId="{FD400E4D-78FF-4AAA-96B0-725CAE398C67}" dt="2018-04-04T11:54:22.449" v="2192" actId="26606"/>
        <pc:sldMkLst>
          <pc:docMk/>
          <pc:sldMk cId="4207220645" sldId="305"/>
        </pc:sldMkLst>
        <pc:spChg chg="mod">
          <ac:chgData name="Adriel Jonathan Ho Hanyi" userId="a8a1a9708482adec" providerId="LiveId" clId="{FD400E4D-78FF-4AAA-96B0-725CAE398C67}" dt="2018-04-04T11:54:22.449" v="2192" actId="26606"/>
          <ac:spMkLst>
            <pc:docMk/>
            <pc:sldMk cId="4207220645" sldId="305"/>
            <ac:spMk id="2" creationId="{38BC5432-92BA-44D8-B1F6-31446F43E88F}"/>
          </ac:spMkLst>
        </pc:spChg>
        <pc:spChg chg="del">
          <ac:chgData name="Adriel Jonathan Ho Hanyi" userId="a8a1a9708482adec" providerId="LiveId" clId="{FD400E4D-78FF-4AAA-96B0-725CAE398C67}" dt="2018-04-04T11:54:14.184" v="2191" actId="26606"/>
          <ac:spMkLst>
            <pc:docMk/>
            <pc:sldMk cId="4207220645" sldId="305"/>
            <ac:spMk id="21" creationId="{CD333CBE-B699-4E3B-9F45-C045F773434F}"/>
          </ac:spMkLst>
        </pc:spChg>
        <pc:spChg chg="add">
          <ac:chgData name="Adriel Jonathan Ho Hanyi" userId="a8a1a9708482adec" providerId="LiveId" clId="{FD400E4D-78FF-4AAA-96B0-725CAE398C67}" dt="2018-04-04T11:54:22.449" v="2192" actId="26606"/>
          <ac:spMkLst>
            <pc:docMk/>
            <pc:sldMk cId="4207220645" sldId="305"/>
            <ac:spMk id="23" creationId="{9C05BB9F-5DA0-496C-8D4B-3F00FAD9FC71}"/>
          </ac:spMkLst>
        </pc:spChg>
        <pc:spChg chg="add">
          <ac:chgData name="Adriel Jonathan Ho Hanyi" userId="a8a1a9708482adec" providerId="LiveId" clId="{FD400E4D-78FF-4AAA-96B0-725CAE398C67}" dt="2018-04-04T11:54:22.449" v="2192" actId="26606"/>
          <ac:spMkLst>
            <pc:docMk/>
            <pc:sldMk cId="4207220645" sldId="305"/>
            <ac:spMk id="26" creationId="{D6EA1A26-163F-4F15-91F4-F2C51AC9C106}"/>
          </ac:spMkLst>
        </pc:spChg>
        <pc:picChg chg="del">
          <ac:chgData name="Adriel Jonathan Ho Hanyi" userId="a8a1a9708482adec" providerId="LiveId" clId="{FD400E4D-78FF-4AAA-96B0-725CAE398C67}" dt="2018-04-04T11:54:22.449" v="2192" actId="26606"/>
          <ac:picMkLst>
            <pc:docMk/>
            <pc:sldMk cId="4207220645" sldId="305"/>
            <ac:picMk id="18" creationId="{0EF0F8CB-0845-47BF-9DF6-8459ABCE1E39}"/>
          </ac:picMkLst>
        </pc:picChg>
        <pc:picChg chg="add">
          <ac:chgData name="Adriel Jonathan Ho Hanyi" userId="a8a1a9708482adec" providerId="LiveId" clId="{FD400E4D-78FF-4AAA-96B0-725CAE398C67}" dt="2018-04-04T11:54:22.449" v="2192" actId="26606"/>
          <ac:picMkLst>
            <pc:docMk/>
            <pc:sldMk cId="4207220645" sldId="305"/>
            <ac:picMk id="20" creationId="{0EF0F8CB-0845-47BF-9DF6-8459ABCE1E39}"/>
          </ac:picMkLst>
        </pc:picChg>
      </pc:sldChg>
      <pc:sldMasterChg chg="modTransition modSldLayout">
        <pc:chgData name="Adriel Jonathan Ho Hanyi" userId="a8a1a9708482adec" providerId="LiveId" clId="{FD400E4D-78FF-4AAA-96B0-725CAE398C67}" dt="2018-04-04T10:07:19.254" v="311" actId="1076"/>
        <pc:sldMasterMkLst>
          <pc:docMk/>
          <pc:sldMasterMk cId="3445001421" sldId="2147483768"/>
        </pc:sldMasterMkLst>
        <pc:sldLayoutChg chg="modTransition">
          <pc:chgData name="Adriel Jonathan Ho Hanyi" userId="a8a1a9708482adec" providerId="LiveId" clId="{FD400E4D-78FF-4AAA-96B0-725CAE398C67}" dt="2018-04-04T10:07:19.254" v="311" actId="1076"/>
          <pc:sldLayoutMkLst>
            <pc:docMk/>
            <pc:sldMasterMk cId="3445001421" sldId="2147483768"/>
            <pc:sldLayoutMk cId="1919119094" sldId="2147483769"/>
          </pc:sldLayoutMkLst>
        </pc:sldLayoutChg>
        <pc:sldLayoutChg chg="modTransition">
          <pc:chgData name="Adriel Jonathan Ho Hanyi" userId="a8a1a9708482adec" providerId="LiveId" clId="{FD400E4D-78FF-4AAA-96B0-725CAE398C67}" dt="2018-04-04T10:07:19.254" v="311" actId="1076"/>
          <pc:sldLayoutMkLst>
            <pc:docMk/>
            <pc:sldMasterMk cId="3445001421" sldId="2147483768"/>
            <pc:sldLayoutMk cId="3182913961" sldId="2147483770"/>
          </pc:sldLayoutMkLst>
        </pc:sldLayoutChg>
        <pc:sldLayoutChg chg="modTransition">
          <pc:chgData name="Adriel Jonathan Ho Hanyi" userId="a8a1a9708482adec" providerId="LiveId" clId="{FD400E4D-78FF-4AAA-96B0-725CAE398C67}" dt="2018-04-04T10:07:19.254" v="311" actId="1076"/>
          <pc:sldLayoutMkLst>
            <pc:docMk/>
            <pc:sldMasterMk cId="3445001421" sldId="2147483768"/>
            <pc:sldLayoutMk cId="1656275911" sldId="2147483771"/>
          </pc:sldLayoutMkLst>
        </pc:sldLayoutChg>
        <pc:sldLayoutChg chg="modTransition">
          <pc:chgData name="Adriel Jonathan Ho Hanyi" userId="a8a1a9708482adec" providerId="LiveId" clId="{FD400E4D-78FF-4AAA-96B0-725CAE398C67}" dt="2018-04-04T10:07:19.254" v="311" actId="1076"/>
          <pc:sldLayoutMkLst>
            <pc:docMk/>
            <pc:sldMasterMk cId="3445001421" sldId="2147483768"/>
            <pc:sldLayoutMk cId="296581836" sldId="2147483772"/>
          </pc:sldLayoutMkLst>
        </pc:sldLayoutChg>
        <pc:sldLayoutChg chg="modTransition">
          <pc:chgData name="Adriel Jonathan Ho Hanyi" userId="a8a1a9708482adec" providerId="LiveId" clId="{FD400E4D-78FF-4AAA-96B0-725CAE398C67}" dt="2018-04-04T10:07:19.254" v="311" actId="1076"/>
          <pc:sldLayoutMkLst>
            <pc:docMk/>
            <pc:sldMasterMk cId="3445001421" sldId="2147483768"/>
            <pc:sldLayoutMk cId="1241611094" sldId="2147483773"/>
          </pc:sldLayoutMkLst>
        </pc:sldLayoutChg>
        <pc:sldLayoutChg chg="modTransition">
          <pc:chgData name="Adriel Jonathan Ho Hanyi" userId="a8a1a9708482adec" providerId="LiveId" clId="{FD400E4D-78FF-4AAA-96B0-725CAE398C67}" dt="2018-04-04T10:07:19.254" v="311" actId="1076"/>
          <pc:sldLayoutMkLst>
            <pc:docMk/>
            <pc:sldMasterMk cId="3445001421" sldId="2147483768"/>
            <pc:sldLayoutMk cId="3003017274" sldId="2147483774"/>
          </pc:sldLayoutMkLst>
        </pc:sldLayoutChg>
        <pc:sldLayoutChg chg="modTransition">
          <pc:chgData name="Adriel Jonathan Ho Hanyi" userId="a8a1a9708482adec" providerId="LiveId" clId="{FD400E4D-78FF-4AAA-96B0-725CAE398C67}" dt="2018-04-04T10:07:19.254" v="311" actId="1076"/>
          <pc:sldLayoutMkLst>
            <pc:docMk/>
            <pc:sldMasterMk cId="3445001421" sldId="2147483768"/>
            <pc:sldLayoutMk cId="2743712704" sldId="2147483775"/>
          </pc:sldLayoutMkLst>
        </pc:sldLayoutChg>
        <pc:sldLayoutChg chg="modTransition">
          <pc:chgData name="Adriel Jonathan Ho Hanyi" userId="a8a1a9708482adec" providerId="LiveId" clId="{FD400E4D-78FF-4AAA-96B0-725CAE398C67}" dt="2018-04-04T10:07:19.254" v="311" actId="1076"/>
          <pc:sldLayoutMkLst>
            <pc:docMk/>
            <pc:sldMasterMk cId="3445001421" sldId="2147483768"/>
            <pc:sldLayoutMk cId="3463509245" sldId="2147483776"/>
          </pc:sldLayoutMkLst>
        </pc:sldLayoutChg>
        <pc:sldLayoutChg chg="modTransition">
          <pc:chgData name="Adriel Jonathan Ho Hanyi" userId="a8a1a9708482adec" providerId="LiveId" clId="{FD400E4D-78FF-4AAA-96B0-725CAE398C67}" dt="2018-04-04T10:07:19.254" v="311" actId="1076"/>
          <pc:sldLayoutMkLst>
            <pc:docMk/>
            <pc:sldMasterMk cId="3445001421" sldId="2147483768"/>
            <pc:sldLayoutMk cId="3213655849" sldId="2147483777"/>
          </pc:sldLayoutMkLst>
        </pc:sldLayoutChg>
        <pc:sldLayoutChg chg="modTransition">
          <pc:chgData name="Adriel Jonathan Ho Hanyi" userId="a8a1a9708482adec" providerId="LiveId" clId="{FD400E4D-78FF-4AAA-96B0-725CAE398C67}" dt="2018-04-04T10:07:19.254" v="311" actId="1076"/>
          <pc:sldLayoutMkLst>
            <pc:docMk/>
            <pc:sldMasterMk cId="3445001421" sldId="2147483768"/>
            <pc:sldLayoutMk cId="642431058" sldId="2147483778"/>
          </pc:sldLayoutMkLst>
        </pc:sldLayoutChg>
        <pc:sldLayoutChg chg="modTransition">
          <pc:chgData name="Adriel Jonathan Ho Hanyi" userId="a8a1a9708482adec" providerId="LiveId" clId="{FD400E4D-78FF-4AAA-96B0-725CAE398C67}" dt="2018-04-04T10:07:19.254" v="311" actId="1076"/>
          <pc:sldLayoutMkLst>
            <pc:docMk/>
            <pc:sldMasterMk cId="3445001421" sldId="2147483768"/>
            <pc:sldLayoutMk cId="4211022991" sldId="2147483779"/>
          </pc:sldLayoutMkLst>
        </pc:sldLayoutChg>
      </pc:sldMasterChg>
      <pc:sldMasterChg chg="modTransition modSldLayout">
        <pc:chgData name="Adriel Jonathan Ho Hanyi" userId="a8a1a9708482adec" providerId="LiveId" clId="{FD400E4D-78FF-4AAA-96B0-725CAE398C67}" dt="2018-04-04T10:06:45.684" v="310" actId="1076"/>
        <pc:sldMasterMkLst>
          <pc:docMk/>
          <pc:sldMasterMk cId="3911101112" sldId="2147483768"/>
        </pc:sldMasterMkLst>
        <pc:sldLayoutChg chg="modTransition">
          <pc:chgData name="Adriel Jonathan Ho Hanyi" userId="a8a1a9708482adec" providerId="LiveId" clId="{FD400E4D-78FF-4AAA-96B0-725CAE398C67}" dt="2018-04-04T10:06:45.684" v="310" actId="1076"/>
          <pc:sldLayoutMkLst>
            <pc:docMk/>
            <pc:sldMasterMk cId="3911101112" sldId="2147483768"/>
            <pc:sldLayoutMk cId="3829880397" sldId="2147483769"/>
          </pc:sldLayoutMkLst>
        </pc:sldLayoutChg>
        <pc:sldLayoutChg chg="modTransition">
          <pc:chgData name="Adriel Jonathan Ho Hanyi" userId="a8a1a9708482adec" providerId="LiveId" clId="{FD400E4D-78FF-4AAA-96B0-725CAE398C67}" dt="2018-04-04T10:06:45.684" v="310" actId="1076"/>
          <pc:sldLayoutMkLst>
            <pc:docMk/>
            <pc:sldMasterMk cId="3911101112" sldId="2147483768"/>
            <pc:sldLayoutMk cId="4263393449" sldId="2147483770"/>
          </pc:sldLayoutMkLst>
        </pc:sldLayoutChg>
        <pc:sldLayoutChg chg="modTransition">
          <pc:chgData name="Adriel Jonathan Ho Hanyi" userId="a8a1a9708482adec" providerId="LiveId" clId="{FD400E4D-78FF-4AAA-96B0-725CAE398C67}" dt="2018-04-04T10:06:45.684" v="310" actId="1076"/>
          <pc:sldLayoutMkLst>
            <pc:docMk/>
            <pc:sldMasterMk cId="3911101112" sldId="2147483768"/>
            <pc:sldLayoutMk cId="921362021" sldId="2147483771"/>
          </pc:sldLayoutMkLst>
        </pc:sldLayoutChg>
        <pc:sldLayoutChg chg="modTransition">
          <pc:chgData name="Adriel Jonathan Ho Hanyi" userId="a8a1a9708482adec" providerId="LiveId" clId="{FD400E4D-78FF-4AAA-96B0-725CAE398C67}" dt="2018-04-04T10:06:45.684" v="310" actId="1076"/>
          <pc:sldLayoutMkLst>
            <pc:docMk/>
            <pc:sldMasterMk cId="3911101112" sldId="2147483768"/>
            <pc:sldLayoutMk cId="881940952" sldId="2147483772"/>
          </pc:sldLayoutMkLst>
        </pc:sldLayoutChg>
        <pc:sldLayoutChg chg="modTransition">
          <pc:chgData name="Adriel Jonathan Ho Hanyi" userId="a8a1a9708482adec" providerId="LiveId" clId="{FD400E4D-78FF-4AAA-96B0-725CAE398C67}" dt="2018-04-04T10:06:45.684" v="310" actId="1076"/>
          <pc:sldLayoutMkLst>
            <pc:docMk/>
            <pc:sldMasterMk cId="3911101112" sldId="2147483768"/>
            <pc:sldLayoutMk cId="859489842" sldId="2147483773"/>
          </pc:sldLayoutMkLst>
        </pc:sldLayoutChg>
        <pc:sldLayoutChg chg="modTransition">
          <pc:chgData name="Adriel Jonathan Ho Hanyi" userId="a8a1a9708482adec" providerId="LiveId" clId="{FD400E4D-78FF-4AAA-96B0-725CAE398C67}" dt="2018-04-04T10:06:45.684" v="310" actId="1076"/>
          <pc:sldLayoutMkLst>
            <pc:docMk/>
            <pc:sldMasterMk cId="3911101112" sldId="2147483768"/>
            <pc:sldLayoutMk cId="3230927159" sldId="2147483774"/>
          </pc:sldLayoutMkLst>
        </pc:sldLayoutChg>
        <pc:sldLayoutChg chg="modTransition">
          <pc:chgData name="Adriel Jonathan Ho Hanyi" userId="a8a1a9708482adec" providerId="LiveId" clId="{FD400E4D-78FF-4AAA-96B0-725CAE398C67}" dt="2018-04-04T10:06:45.684" v="310" actId="1076"/>
          <pc:sldLayoutMkLst>
            <pc:docMk/>
            <pc:sldMasterMk cId="3911101112" sldId="2147483768"/>
            <pc:sldLayoutMk cId="2453689172" sldId="2147483775"/>
          </pc:sldLayoutMkLst>
        </pc:sldLayoutChg>
        <pc:sldLayoutChg chg="modTransition">
          <pc:chgData name="Adriel Jonathan Ho Hanyi" userId="a8a1a9708482adec" providerId="LiveId" clId="{FD400E4D-78FF-4AAA-96B0-725CAE398C67}" dt="2018-04-04T10:06:45.684" v="310" actId="1076"/>
          <pc:sldLayoutMkLst>
            <pc:docMk/>
            <pc:sldMasterMk cId="3911101112" sldId="2147483768"/>
            <pc:sldLayoutMk cId="1912477497" sldId="2147483776"/>
          </pc:sldLayoutMkLst>
        </pc:sldLayoutChg>
        <pc:sldLayoutChg chg="modTransition">
          <pc:chgData name="Adriel Jonathan Ho Hanyi" userId="a8a1a9708482adec" providerId="LiveId" clId="{FD400E4D-78FF-4AAA-96B0-725CAE398C67}" dt="2018-04-04T10:06:45.684" v="310" actId="1076"/>
          <pc:sldLayoutMkLst>
            <pc:docMk/>
            <pc:sldMasterMk cId="3911101112" sldId="2147483768"/>
            <pc:sldLayoutMk cId="3834446896" sldId="2147483777"/>
          </pc:sldLayoutMkLst>
        </pc:sldLayoutChg>
        <pc:sldLayoutChg chg="modTransition">
          <pc:chgData name="Adriel Jonathan Ho Hanyi" userId="a8a1a9708482adec" providerId="LiveId" clId="{FD400E4D-78FF-4AAA-96B0-725CAE398C67}" dt="2018-04-04T10:06:45.684" v="310" actId="1076"/>
          <pc:sldLayoutMkLst>
            <pc:docMk/>
            <pc:sldMasterMk cId="3911101112" sldId="2147483768"/>
            <pc:sldLayoutMk cId="868757170" sldId="2147483778"/>
          </pc:sldLayoutMkLst>
        </pc:sldLayoutChg>
        <pc:sldLayoutChg chg="modTransition">
          <pc:chgData name="Adriel Jonathan Ho Hanyi" userId="a8a1a9708482adec" providerId="LiveId" clId="{FD400E4D-78FF-4AAA-96B0-725CAE398C67}" dt="2018-04-04T10:06:45.684" v="310" actId="1076"/>
          <pc:sldLayoutMkLst>
            <pc:docMk/>
            <pc:sldMasterMk cId="3911101112" sldId="2147483768"/>
            <pc:sldLayoutMk cId="1314449208" sldId="2147483779"/>
          </pc:sldLayoutMkLst>
        </pc:sldLayoutChg>
      </pc:sldMasterChg>
      <pc:sldMasterChg chg="modTransition modSldLayout">
        <pc:chgData name="Adriel Jonathan Ho Hanyi" userId="a8a1a9708482adec" providerId="LiveId" clId="{FD400E4D-78FF-4AAA-96B0-725CAE398C67}" dt="2018-04-04T10:07:25.251" v="312" actId="1076"/>
        <pc:sldMasterMkLst>
          <pc:docMk/>
          <pc:sldMasterMk cId="76296829" sldId="2147483780"/>
        </pc:sldMasterMkLst>
        <pc:sldLayoutChg chg="modTransition">
          <pc:chgData name="Adriel Jonathan Ho Hanyi" userId="a8a1a9708482adec" providerId="LiveId" clId="{FD400E4D-78FF-4AAA-96B0-725CAE398C67}" dt="2018-04-04T10:07:25.251" v="312" actId="1076"/>
          <pc:sldLayoutMkLst>
            <pc:docMk/>
            <pc:sldMasterMk cId="76296829" sldId="2147483780"/>
            <pc:sldLayoutMk cId="857309352" sldId="2147483781"/>
          </pc:sldLayoutMkLst>
        </pc:sldLayoutChg>
        <pc:sldLayoutChg chg="modTransition">
          <pc:chgData name="Adriel Jonathan Ho Hanyi" userId="a8a1a9708482adec" providerId="LiveId" clId="{FD400E4D-78FF-4AAA-96B0-725CAE398C67}" dt="2018-04-04T10:07:25.251" v="312" actId="1076"/>
          <pc:sldLayoutMkLst>
            <pc:docMk/>
            <pc:sldMasterMk cId="76296829" sldId="2147483780"/>
            <pc:sldLayoutMk cId="2810417725" sldId="2147483782"/>
          </pc:sldLayoutMkLst>
        </pc:sldLayoutChg>
        <pc:sldLayoutChg chg="modTransition">
          <pc:chgData name="Adriel Jonathan Ho Hanyi" userId="a8a1a9708482adec" providerId="LiveId" clId="{FD400E4D-78FF-4AAA-96B0-725CAE398C67}" dt="2018-04-04T10:07:25.251" v="312" actId="1076"/>
          <pc:sldLayoutMkLst>
            <pc:docMk/>
            <pc:sldMasterMk cId="76296829" sldId="2147483780"/>
            <pc:sldLayoutMk cId="2879210662" sldId="2147483783"/>
          </pc:sldLayoutMkLst>
        </pc:sldLayoutChg>
        <pc:sldLayoutChg chg="modTransition">
          <pc:chgData name="Adriel Jonathan Ho Hanyi" userId="a8a1a9708482adec" providerId="LiveId" clId="{FD400E4D-78FF-4AAA-96B0-725CAE398C67}" dt="2018-04-04T10:07:25.251" v="312" actId="1076"/>
          <pc:sldLayoutMkLst>
            <pc:docMk/>
            <pc:sldMasterMk cId="76296829" sldId="2147483780"/>
            <pc:sldLayoutMk cId="3880138036" sldId="2147483784"/>
          </pc:sldLayoutMkLst>
        </pc:sldLayoutChg>
        <pc:sldLayoutChg chg="modTransition">
          <pc:chgData name="Adriel Jonathan Ho Hanyi" userId="a8a1a9708482adec" providerId="LiveId" clId="{FD400E4D-78FF-4AAA-96B0-725CAE398C67}" dt="2018-04-04T10:07:25.251" v="312" actId="1076"/>
          <pc:sldLayoutMkLst>
            <pc:docMk/>
            <pc:sldMasterMk cId="76296829" sldId="2147483780"/>
            <pc:sldLayoutMk cId="2337262943" sldId="2147483785"/>
          </pc:sldLayoutMkLst>
        </pc:sldLayoutChg>
        <pc:sldLayoutChg chg="modTransition">
          <pc:chgData name="Adriel Jonathan Ho Hanyi" userId="a8a1a9708482adec" providerId="LiveId" clId="{FD400E4D-78FF-4AAA-96B0-725CAE398C67}" dt="2018-04-04T10:07:25.251" v="312" actId="1076"/>
          <pc:sldLayoutMkLst>
            <pc:docMk/>
            <pc:sldMasterMk cId="76296829" sldId="2147483780"/>
            <pc:sldLayoutMk cId="2519870958" sldId="2147483786"/>
          </pc:sldLayoutMkLst>
        </pc:sldLayoutChg>
        <pc:sldLayoutChg chg="modTransition">
          <pc:chgData name="Adriel Jonathan Ho Hanyi" userId="a8a1a9708482adec" providerId="LiveId" clId="{FD400E4D-78FF-4AAA-96B0-725CAE398C67}" dt="2018-04-04T10:07:25.251" v="312" actId="1076"/>
          <pc:sldLayoutMkLst>
            <pc:docMk/>
            <pc:sldMasterMk cId="76296829" sldId="2147483780"/>
            <pc:sldLayoutMk cId="914421767" sldId="2147483787"/>
          </pc:sldLayoutMkLst>
        </pc:sldLayoutChg>
        <pc:sldLayoutChg chg="modTransition">
          <pc:chgData name="Adriel Jonathan Ho Hanyi" userId="a8a1a9708482adec" providerId="LiveId" clId="{FD400E4D-78FF-4AAA-96B0-725CAE398C67}" dt="2018-04-04T10:07:25.251" v="312" actId="1076"/>
          <pc:sldLayoutMkLst>
            <pc:docMk/>
            <pc:sldMasterMk cId="76296829" sldId="2147483780"/>
            <pc:sldLayoutMk cId="620415749" sldId="2147483788"/>
          </pc:sldLayoutMkLst>
        </pc:sldLayoutChg>
        <pc:sldLayoutChg chg="modTransition">
          <pc:chgData name="Adriel Jonathan Ho Hanyi" userId="a8a1a9708482adec" providerId="LiveId" clId="{FD400E4D-78FF-4AAA-96B0-725CAE398C67}" dt="2018-04-04T10:07:25.251" v="312" actId="1076"/>
          <pc:sldLayoutMkLst>
            <pc:docMk/>
            <pc:sldMasterMk cId="76296829" sldId="2147483780"/>
            <pc:sldLayoutMk cId="1866733279" sldId="2147483789"/>
          </pc:sldLayoutMkLst>
        </pc:sldLayoutChg>
        <pc:sldLayoutChg chg="modTransition">
          <pc:chgData name="Adriel Jonathan Ho Hanyi" userId="a8a1a9708482adec" providerId="LiveId" clId="{FD400E4D-78FF-4AAA-96B0-725CAE398C67}" dt="2018-04-04T10:07:25.251" v="312" actId="1076"/>
          <pc:sldLayoutMkLst>
            <pc:docMk/>
            <pc:sldMasterMk cId="76296829" sldId="2147483780"/>
            <pc:sldLayoutMk cId="2879071327" sldId="2147483790"/>
          </pc:sldLayoutMkLst>
        </pc:sldLayoutChg>
        <pc:sldLayoutChg chg="modTransition">
          <pc:chgData name="Adriel Jonathan Ho Hanyi" userId="a8a1a9708482adec" providerId="LiveId" clId="{FD400E4D-78FF-4AAA-96B0-725CAE398C67}" dt="2018-04-04T10:07:25.251" v="312" actId="1076"/>
          <pc:sldLayoutMkLst>
            <pc:docMk/>
            <pc:sldMasterMk cId="76296829" sldId="2147483780"/>
            <pc:sldLayoutMk cId="1097187073" sldId="2147483791"/>
          </pc:sldLayoutMkLst>
        </pc:sldLayoutChg>
      </pc:sldMasterChg>
      <pc:sldMasterChg chg="modTransition modSldLayout">
        <pc:chgData name="Adriel Jonathan Ho Hanyi" userId="a8a1a9708482adec" providerId="LiveId" clId="{FD400E4D-78FF-4AAA-96B0-725CAE398C67}" dt="2018-04-04T10:06:44.090" v="308" actId="1076"/>
        <pc:sldMasterMkLst>
          <pc:docMk/>
          <pc:sldMasterMk cId="3335810132" sldId="2147483780"/>
        </pc:sldMasterMkLst>
        <pc:sldLayoutChg chg="modTransition">
          <pc:chgData name="Adriel Jonathan Ho Hanyi" userId="a8a1a9708482adec" providerId="LiveId" clId="{FD400E4D-78FF-4AAA-96B0-725CAE398C67}" dt="2018-04-04T10:06:44.090" v="308" actId="1076"/>
          <pc:sldLayoutMkLst>
            <pc:docMk/>
            <pc:sldMasterMk cId="3335810132" sldId="2147483780"/>
            <pc:sldLayoutMk cId="2574342189" sldId="2147483781"/>
          </pc:sldLayoutMkLst>
        </pc:sldLayoutChg>
        <pc:sldLayoutChg chg="modTransition">
          <pc:chgData name="Adriel Jonathan Ho Hanyi" userId="a8a1a9708482adec" providerId="LiveId" clId="{FD400E4D-78FF-4AAA-96B0-725CAE398C67}" dt="2018-04-04T10:06:44.090" v="308" actId="1076"/>
          <pc:sldLayoutMkLst>
            <pc:docMk/>
            <pc:sldMasterMk cId="3335810132" sldId="2147483780"/>
            <pc:sldLayoutMk cId="1411850128" sldId="2147483782"/>
          </pc:sldLayoutMkLst>
        </pc:sldLayoutChg>
        <pc:sldLayoutChg chg="modTransition">
          <pc:chgData name="Adriel Jonathan Ho Hanyi" userId="a8a1a9708482adec" providerId="LiveId" clId="{FD400E4D-78FF-4AAA-96B0-725CAE398C67}" dt="2018-04-04T10:06:44.090" v="308" actId="1076"/>
          <pc:sldLayoutMkLst>
            <pc:docMk/>
            <pc:sldMasterMk cId="3335810132" sldId="2147483780"/>
            <pc:sldLayoutMk cId="2213292132" sldId="2147483783"/>
          </pc:sldLayoutMkLst>
        </pc:sldLayoutChg>
        <pc:sldLayoutChg chg="modTransition">
          <pc:chgData name="Adriel Jonathan Ho Hanyi" userId="a8a1a9708482adec" providerId="LiveId" clId="{FD400E4D-78FF-4AAA-96B0-725CAE398C67}" dt="2018-04-04T10:06:44.090" v="308" actId="1076"/>
          <pc:sldLayoutMkLst>
            <pc:docMk/>
            <pc:sldMasterMk cId="3335810132" sldId="2147483780"/>
            <pc:sldLayoutMk cId="1296091499" sldId="2147483784"/>
          </pc:sldLayoutMkLst>
        </pc:sldLayoutChg>
        <pc:sldLayoutChg chg="modTransition">
          <pc:chgData name="Adriel Jonathan Ho Hanyi" userId="a8a1a9708482adec" providerId="LiveId" clId="{FD400E4D-78FF-4AAA-96B0-725CAE398C67}" dt="2018-04-04T10:06:44.090" v="308" actId="1076"/>
          <pc:sldLayoutMkLst>
            <pc:docMk/>
            <pc:sldMasterMk cId="3335810132" sldId="2147483780"/>
            <pc:sldLayoutMk cId="1815715628" sldId="2147483785"/>
          </pc:sldLayoutMkLst>
        </pc:sldLayoutChg>
        <pc:sldLayoutChg chg="modTransition">
          <pc:chgData name="Adriel Jonathan Ho Hanyi" userId="a8a1a9708482adec" providerId="LiveId" clId="{FD400E4D-78FF-4AAA-96B0-725CAE398C67}" dt="2018-04-04T10:06:44.090" v="308" actId="1076"/>
          <pc:sldLayoutMkLst>
            <pc:docMk/>
            <pc:sldMasterMk cId="3335810132" sldId="2147483780"/>
            <pc:sldLayoutMk cId="193817099" sldId="2147483786"/>
          </pc:sldLayoutMkLst>
        </pc:sldLayoutChg>
        <pc:sldLayoutChg chg="modTransition">
          <pc:chgData name="Adriel Jonathan Ho Hanyi" userId="a8a1a9708482adec" providerId="LiveId" clId="{FD400E4D-78FF-4AAA-96B0-725CAE398C67}" dt="2018-04-04T10:06:44.090" v="308" actId="1076"/>
          <pc:sldLayoutMkLst>
            <pc:docMk/>
            <pc:sldMasterMk cId="3335810132" sldId="2147483780"/>
            <pc:sldLayoutMk cId="3863565490" sldId="2147483787"/>
          </pc:sldLayoutMkLst>
        </pc:sldLayoutChg>
        <pc:sldLayoutChg chg="modTransition">
          <pc:chgData name="Adriel Jonathan Ho Hanyi" userId="a8a1a9708482adec" providerId="LiveId" clId="{FD400E4D-78FF-4AAA-96B0-725CAE398C67}" dt="2018-04-04T10:06:44.090" v="308" actId="1076"/>
          <pc:sldLayoutMkLst>
            <pc:docMk/>
            <pc:sldMasterMk cId="3335810132" sldId="2147483780"/>
            <pc:sldLayoutMk cId="158650085" sldId="2147483788"/>
          </pc:sldLayoutMkLst>
        </pc:sldLayoutChg>
        <pc:sldLayoutChg chg="modTransition">
          <pc:chgData name="Adriel Jonathan Ho Hanyi" userId="a8a1a9708482adec" providerId="LiveId" clId="{FD400E4D-78FF-4AAA-96B0-725CAE398C67}" dt="2018-04-04T10:06:44.090" v="308" actId="1076"/>
          <pc:sldLayoutMkLst>
            <pc:docMk/>
            <pc:sldMasterMk cId="3335810132" sldId="2147483780"/>
            <pc:sldLayoutMk cId="789245454" sldId="2147483789"/>
          </pc:sldLayoutMkLst>
        </pc:sldLayoutChg>
        <pc:sldLayoutChg chg="modTransition">
          <pc:chgData name="Adriel Jonathan Ho Hanyi" userId="a8a1a9708482adec" providerId="LiveId" clId="{FD400E4D-78FF-4AAA-96B0-725CAE398C67}" dt="2018-04-04T10:06:44.090" v="308" actId="1076"/>
          <pc:sldLayoutMkLst>
            <pc:docMk/>
            <pc:sldMasterMk cId="3335810132" sldId="2147483780"/>
            <pc:sldLayoutMk cId="2410317336" sldId="2147483796"/>
          </pc:sldLayoutMkLst>
        </pc:sldLayoutChg>
        <pc:sldLayoutChg chg="modTransition">
          <pc:chgData name="Adriel Jonathan Ho Hanyi" userId="a8a1a9708482adec" providerId="LiveId" clId="{FD400E4D-78FF-4AAA-96B0-725CAE398C67}" dt="2018-04-04T10:06:44.090" v="308" actId="1076"/>
          <pc:sldLayoutMkLst>
            <pc:docMk/>
            <pc:sldMasterMk cId="3335810132" sldId="2147483780"/>
            <pc:sldLayoutMk cId="3864818115" sldId="2147483797"/>
          </pc:sldLayoutMkLst>
        </pc:sldLayoutChg>
      </pc:sldMasterChg>
      <pc:sldMasterChg chg="modTransition modSldLayout">
        <pc:chgData name="Adriel Jonathan Ho Hanyi" userId="a8a1a9708482adec" providerId="LiveId" clId="{FD400E4D-78FF-4AAA-96B0-725CAE398C67}" dt="2018-04-04T10:14:01.884" v="376" actId="1076"/>
        <pc:sldMasterMkLst>
          <pc:docMk/>
          <pc:sldMasterMk cId="2003737400" sldId="2147483792"/>
        </pc:sldMasterMkLst>
        <pc:sldLayoutChg chg="modTransition">
          <pc:chgData name="Adriel Jonathan Ho Hanyi" userId="a8a1a9708482adec" providerId="LiveId" clId="{FD400E4D-78FF-4AAA-96B0-725CAE398C67}" dt="2018-04-04T10:14:01.884" v="376" actId="1076"/>
          <pc:sldLayoutMkLst>
            <pc:docMk/>
            <pc:sldMasterMk cId="2003737400" sldId="2147483792"/>
            <pc:sldLayoutMk cId="3165209846" sldId="2147483793"/>
          </pc:sldLayoutMkLst>
        </pc:sldLayoutChg>
        <pc:sldLayoutChg chg="modTransition">
          <pc:chgData name="Adriel Jonathan Ho Hanyi" userId="a8a1a9708482adec" providerId="LiveId" clId="{FD400E4D-78FF-4AAA-96B0-725CAE398C67}" dt="2018-04-04T10:14:01.884" v="376" actId="1076"/>
          <pc:sldLayoutMkLst>
            <pc:docMk/>
            <pc:sldMasterMk cId="2003737400" sldId="2147483792"/>
            <pc:sldLayoutMk cId="4285250766" sldId="2147483794"/>
          </pc:sldLayoutMkLst>
        </pc:sldLayoutChg>
        <pc:sldLayoutChg chg="modTransition">
          <pc:chgData name="Adriel Jonathan Ho Hanyi" userId="a8a1a9708482adec" providerId="LiveId" clId="{FD400E4D-78FF-4AAA-96B0-725CAE398C67}" dt="2018-04-04T10:14:01.884" v="376" actId="1076"/>
          <pc:sldLayoutMkLst>
            <pc:docMk/>
            <pc:sldMasterMk cId="2003737400" sldId="2147483792"/>
            <pc:sldLayoutMk cId="368342154" sldId="2147483795"/>
          </pc:sldLayoutMkLst>
        </pc:sldLayoutChg>
        <pc:sldLayoutChg chg="modTransition">
          <pc:chgData name="Adriel Jonathan Ho Hanyi" userId="a8a1a9708482adec" providerId="LiveId" clId="{FD400E4D-78FF-4AAA-96B0-725CAE398C67}" dt="2018-04-04T10:14:01.884" v="376" actId="1076"/>
          <pc:sldLayoutMkLst>
            <pc:docMk/>
            <pc:sldMasterMk cId="2003737400" sldId="2147483792"/>
            <pc:sldLayoutMk cId="1495885352" sldId="2147483796"/>
          </pc:sldLayoutMkLst>
        </pc:sldLayoutChg>
        <pc:sldLayoutChg chg="modTransition">
          <pc:chgData name="Adriel Jonathan Ho Hanyi" userId="a8a1a9708482adec" providerId="LiveId" clId="{FD400E4D-78FF-4AAA-96B0-725CAE398C67}" dt="2018-04-04T10:14:01.884" v="376" actId="1076"/>
          <pc:sldLayoutMkLst>
            <pc:docMk/>
            <pc:sldMasterMk cId="2003737400" sldId="2147483792"/>
            <pc:sldLayoutMk cId="861467677" sldId="2147483797"/>
          </pc:sldLayoutMkLst>
        </pc:sldLayoutChg>
        <pc:sldLayoutChg chg="modTransition">
          <pc:chgData name="Adriel Jonathan Ho Hanyi" userId="a8a1a9708482adec" providerId="LiveId" clId="{FD400E4D-78FF-4AAA-96B0-725CAE398C67}" dt="2018-04-04T10:14:01.884" v="376" actId="1076"/>
          <pc:sldLayoutMkLst>
            <pc:docMk/>
            <pc:sldMasterMk cId="2003737400" sldId="2147483792"/>
            <pc:sldLayoutMk cId="4224973413" sldId="2147483798"/>
          </pc:sldLayoutMkLst>
        </pc:sldLayoutChg>
        <pc:sldLayoutChg chg="modTransition">
          <pc:chgData name="Adriel Jonathan Ho Hanyi" userId="a8a1a9708482adec" providerId="LiveId" clId="{FD400E4D-78FF-4AAA-96B0-725CAE398C67}" dt="2018-04-04T10:14:01.884" v="376" actId="1076"/>
          <pc:sldLayoutMkLst>
            <pc:docMk/>
            <pc:sldMasterMk cId="2003737400" sldId="2147483792"/>
            <pc:sldLayoutMk cId="2235463656" sldId="2147483799"/>
          </pc:sldLayoutMkLst>
        </pc:sldLayoutChg>
        <pc:sldLayoutChg chg="modTransition">
          <pc:chgData name="Adriel Jonathan Ho Hanyi" userId="a8a1a9708482adec" providerId="LiveId" clId="{FD400E4D-78FF-4AAA-96B0-725CAE398C67}" dt="2018-04-04T10:14:01.884" v="376" actId="1076"/>
          <pc:sldLayoutMkLst>
            <pc:docMk/>
            <pc:sldMasterMk cId="2003737400" sldId="2147483792"/>
            <pc:sldLayoutMk cId="268259470" sldId="2147483800"/>
          </pc:sldLayoutMkLst>
        </pc:sldLayoutChg>
        <pc:sldLayoutChg chg="modTransition">
          <pc:chgData name="Adriel Jonathan Ho Hanyi" userId="a8a1a9708482adec" providerId="LiveId" clId="{FD400E4D-78FF-4AAA-96B0-725CAE398C67}" dt="2018-04-04T10:14:01.884" v="376" actId="1076"/>
          <pc:sldLayoutMkLst>
            <pc:docMk/>
            <pc:sldMasterMk cId="2003737400" sldId="2147483792"/>
            <pc:sldLayoutMk cId="4232231947" sldId="2147483801"/>
          </pc:sldLayoutMkLst>
        </pc:sldLayoutChg>
        <pc:sldLayoutChg chg="modTransition">
          <pc:chgData name="Adriel Jonathan Ho Hanyi" userId="a8a1a9708482adec" providerId="LiveId" clId="{FD400E4D-78FF-4AAA-96B0-725CAE398C67}" dt="2018-04-04T10:14:01.884" v="376" actId="1076"/>
          <pc:sldLayoutMkLst>
            <pc:docMk/>
            <pc:sldMasterMk cId="2003737400" sldId="2147483792"/>
            <pc:sldLayoutMk cId="4167011749" sldId="2147483802"/>
          </pc:sldLayoutMkLst>
        </pc:sldLayoutChg>
        <pc:sldLayoutChg chg="modTransition">
          <pc:chgData name="Adriel Jonathan Ho Hanyi" userId="a8a1a9708482adec" providerId="LiveId" clId="{FD400E4D-78FF-4AAA-96B0-725CAE398C67}" dt="2018-04-04T10:14:01.884" v="376" actId="1076"/>
          <pc:sldLayoutMkLst>
            <pc:docMk/>
            <pc:sldMasterMk cId="2003737400" sldId="2147483792"/>
            <pc:sldLayoutMk cId="1115009948" sldId="214748380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63840-A0ED-4D62-AAF2-B4BB7EC48174}" type="doc">
      <dgm:prSet loTypeId="urn:microsoft.com/office/officeart/2005/8/layout/matrix3" loCatId="matrix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D0C5AB97-14A5-4A82-A01F-499689EE9335}">
      <dgm:prSet/>
      <dgm:spPr/>
      <dgm:t>
        <a:bodyPr/>
        <a:lstStyle/>
        <a:p>
          <a:r>
            <a:rPr lang="en-US" dirty="0"/>
            <a:t>- Bosses who will build trenches with you</a:t>
          </a:r>
        </a:p>
      </dgm:t>
    </dgm:pt>
    <dgm:pt modelId="{FE980752-FD7A-4563-956D-B16F439D529F}" type="parTrans" cxnId="{195D283E-D3AC-4B6D-BD24-49C1029FF86F}">
      <dgm:prSet/>
      <dgm:spPr/>
      <dgm:t>
        <a:bodyPr/>
        <a:lstStyle/>
        <a:p>
          <a:endParaRPr lang="en-US"/>
        </a:p>
      </dgm:t>
    </dgm:pt>
    <dgm:pt modelId="{9A2C3D9F-E7BC-4878-847C-320A7FE91772}" type="sibTrans" cxnId="{195D283E-D3AC-4B6D-BD24-49C1029FF86F}">
      <dgm:prSet/>
      <dgm:spPr/>
      <dgm:t>
        <a:bodyPr/>
        <a:lstStyle/>
        <a:p>
          <a:endParaRPr lang="en-US"/>
        </a:p>
      </dgm:t>
    </dgm:pt>
    <dgm:pt modelId="{4162CCED-B172-4FD9-BD49-74EC3D92F9AC}">
      <dgm:prSet/>
      <dgm:spPr/>
      <dgm:t>
        <a:bodyPr/>
        <a:lstStyle/>
        <a:p>
          <a:r>
            <a:rPr lang="en-US" dirty="0"/>
            <a:t>- President who will travel the world for you</a:t>
          </a:r>
        </a:p>
      </dgm:t>
    </dgm:pt>
    <dgm:pt modelId="{233C4E52-EB4B-4883-94BD-94A2AED28EC2}" type="parTrans" cxnId="{CA7D0EA7-7A9B-45E0-8D40-C801CE3E38E3}">
      <dgm:prSet/>
      <dgm:spPr/>
      <dgm:t>
        <a:bodyPr/>
        <a:lstStyle/>
        <a:p>
          <a:endParaRPr lang="en-US"/>
        </a:p>
      </dgm:t>
    </dgm:pt>
    <dgm:pt modelId="{7F9E8A16-D048-45A6-A9B5-BA222AB80041}" type="sibTrans" cxnId="{CA7D0EA7-7A9B-45E0-8D40-C801CE3E38E3}">
      <dgm:prSet/>
      <dgm:spPr/>
      <dgm:t>
        <a:bodyPr/>
        <a:lstStyle/>
        <a:p>
          <a:endParaRPr lang="en-US"/>
        </a:p>
      </dgm:t>
    </dgm:pt>
    <dgm:pt modelId="{470B3AB8-7B8C-46A4-B442-206DBD9A5563}">
      <dgm:prSet/>
      <dgm:spPr/>
      <dgm:t>
        <a:bodyPr/>
        <a:lstStyle/>
        <a:p>
          <a:r>
            <a:rPr lang="en-US"/>
            <a:t>- Corporate who will work the 45 year plan</a:t>
          </a:r>
        </a:p>
      </dgm:t>
    </dgm:pt>
    <dgm:pt modelId="{1B38C49D-6E2F-42D5-9E8B-6042C26517E2}" type="parTrans" cxnId="{E875A185-A477-4568-B2EA-D166A92238F7}">
      <dgm:prSet/>
      <dgm:spPr/>
      <dgm:t>
        <a:bodyPr/>
        <a:lstStyle/>
        <a:p>
          <a:endParaRPr lang="en-US"/>
        </a:p>
      </dgm:t>
    </dgm:pt>
    <dgm:pt modelId="{B0D95927-096D-4982-B522-A15F128096BF}" type="sibTrans" cxnId="{E875A185-A477-4568-B2EA-D166A92238F7}">
      <dgm:prSet/>
      <dgm:spPr/>
      <dgm:t>
        <a:bodyPr/>
        <a:lstStyle/>
        <a:p>
          <a:endParaRPr lang="en-US"/>
        </a:p>
      </dgm:t>
    </dgm:pt>
    <dgm:pt modelId="{A8BF494E-C5A2-44D1-8D92-4BF6942EF530}">
      <dgm:prSet/>
      <dgm:spPr/>
      <dgm:t>
        <a:bodyPr/>
        <a:lstStyle/>
        <a:p>
          <a:r>
            <a:rPr lang="en-US"/>
            <a:t>- Market America family that extends the globe</a:t>
          </a:r>
        </a:p>
      </dgm:t>
    </dgm:pt>
    <dgm:pt modelId="{DA4F1B18-C094-4D0E-9B68-8D3D9D5BC408}" type="parTrans" cxnId="{4F6A2140-7A7E-4706-B78C-15DD5EF7A2D0}">
      <dgm:prSet/>
      <dgm:spPr/>
      <dgm:t>
        <a:bodyPr/>
        <a:lstStyle/>
        <a:p>
          <a:endParaRPr lang="en-US"/>
        </a:p>
      </dgm:t>
    </dgm:pt>
    <dgm:pt modelId="{A26C6F30-8844-4500-A03D-1E6A6435CA20}" type="sibTrans" cxnId="{4F6A2140-7A7E-4706-B78C-15DD5EF7A2D0}">
      <dgm:prSet/>
      <dgm:spPr/>
      <dgm:t>
        <a:bodyPr/>
        <a:lstStyle/>
        <a:p>
          <a:endParaRPr lang="en-US"/>
        </a:p>
      </dgm:t>
    </dgm:pt>
    <dgm:pt modelId="{2FD27E77-0FD9-4507-B63E-8F9341DDF4F0}" type="pres">
      <dgm:prSet presAssocID="{52463840-A0ED-4D62-AAF2-B4BB7EC48174}" presName="matrix" presStyleCnt="0">
        <dgm:presLayoutVars>
          <dgm:chMax val="1"/>
          <dgm:dir/>
          <dgm:resizeHandles val="exact"/>
        </dgm:presLayoutVars>
      </dgm:prSet>
      <dgm:spPr/>
    </dgm:pt>
    <dgm:pt modelId="{3478B6FA-14BB-4361-B3F2-BEA9E4AB1C4A}" type="pres">
      <dgm:prSet presAssocID="{52463840-A0ED-4D62-AAF2-B4BB7EC48174}" presName="diamond" presStyleLbl="bgShp" presStyleIdx="0" presStyleCnt="1"/>
      <dgm:spPr/>
    </dgm:pt>
    <dgm:pt modelId="{2D08247E-E8F5-45F3-8E5F-E8C92D842F25}" type="pres">
      <dgm:prSet presAssocID="{52463840-A0ED-4D62-AAF2-B4BB7EC481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46245D3-1101-4E29-B19F-707B8A8A8F69}" type="pres">
      <dgm:prSet presAssocID="{52463840-A0ED-4D62-AAF2-B4BB7EC481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737B0C2-CEBE-4292-9BB2-E496B66719BD}" type="pres">
      <dgm:prSet presAssocID="{52463840-A0ED-4D62-AAF2-B4BB7EC481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A63C04-88C5-4B4A-94CA-F95C069686A6}" type="pres">
      <dgm:prSet presAssocID="{52463840-A0ED-4D62-AAF2-B4BB7EC481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95D283E-D3AC-4B6D-BD24-49C1029FF86F}" srcId="{52463840-A0ED-4D62-AAF2-B4BB7EC48174}" destId="{D0C5AB97-14A5-4A82-A01F-499689EE9335}" srcOrd="0" destOrd="0" parTransId="{FE980752-FD7A-4563-956D-B16F439D529F}" sibTransId="{9A2C3D9F-E7BC-4878-847C-320A7FE91772}"/>
    <dgm:cxn modelId="{4F6A2140-7A7E-4706-B78C-15DD5EF7A2D0}" srcId="{52463840-A0ED-4D62-AAF2-B4BB7EC48174}" destId="{A8BF494E-C5A2-44D1-8D92-4BF6942EF530}" srcOrd="3" destOrd="0" parTransId="{DA4F1B18-C094-4D0E-9B68-8D3D9D5BC408}" sibTransId="{A26C6F30-8844-4500-A03D-1E6A6435CA20}"/>
    <dgm:cxn modelId="{E875A185-A477-4568-B2EA-D166A92238F7}" srcId="{52463840-A0ED-4D62-AAF2-B4BB7EC48174}" destId="{470B3AB8-7B8C-46A4-B442-206DBD9A5563}" srcOrd="2" destOrd="0" parTransId="{1B38C49D-6E2F-42D5-9E8B-6042C26517E2}" sibTransId="{B0D95927-096D-4982-B522-A15F128096BF}"/>
    <dgm:cxn modelId="{8ABE5190-0732-4B33-B80E-AC8E0C8651B1}" type="presOf" srcId="{A8BF494E-C5A2-44D1-8D92-4BF6942EF530}" destId="{12A63C04-88C5-4B4A-94CA-F95C069686A6}" srcOrd="0" destOrd="0" presId="urn:microsoft.com/office/officeart/2005/8/layout/matrix3"/>
    <dgm:cxn modelId="{CA7D0EA7-7A9B-45E0-8D40-C801CE3E38E3}" srcId="{52463840-A0ED-4D62-AAF2-B4BB7EC48174}" destId="{4162CCED-B172-4FD9-BD49-74EC3D92F9AC}" srcOrd="1" destOrd="0" parTransId="{233C4E52-EB4B-4883-94BD-94A2AED28EC2}" sibTransId="{7F9E8A16-D048-45A6-A9B5-BA222AB80041}"/>
    <dgm:cxn modelId="{C4C53FAB-853F-48AF-8316-FCB6BB181E27}" type="presOf" srcId="{D0C5AB97-14A5-4A82-A01F-499689EE9335}" destId="{2D08247E-E8F5-45F3-8E5F-E8C92D842F25}" srcOrd="0" destOrd="0" presId="urn:microsoft.com/office/officeart/2005/8/layout/matrix3"/>
    <dgm:cxn modelId="{C238DEBF-1D02-4D9E-B6E3-F042C9220164}" type="presOf" srcId="{52463840-A0ED-4D62-AAF2-B4BB7EC48174}" destId="{2FD27E77-0FD9-4507-B63E-8F9341DDF4F0}" srcOrd="0" destOrd="0" presId="urn:microsoft.com/office/officeart/2005/8/layout/matrix3"/>
    <dgm:cxn modelId="{0E2809DB-82DE-4C6C-8461-A3E88CECBC5B}" type="presOf" srcId="{470B3AB8-7B8C-46A4-B442-206DBD9A5563}" destId="{C737B0C2-CEBE-4292-9BB2-E496B66719BD}" srcOrd="0" destOrd="0" presId="urn:microsoft.com/office/officeart/2005/8/layout/matrix3"/>
    <dgm:cxn modelId="{CA01DEFF-5644-4A47-956D-A4667E242554}" type="presOf" srcId="{4162CCED-B172-4FD9-BD49-74EC3D92F9AC}" destId="{046245D3-1101-4E29-B19F-707B8A8A8F69}" srcOrd="0" destOrd="0" presId="urn:microsoft.com/office/officeart/2005/8/layout/matrix3"/>
    <dgm:cxn modelId="{EC07F5EF-6C5D-48EE-9933-4A50E5498270}" type="presParOf" srcId="{2FD27E77-0FD9-4507-B63E-8F9341DDF4F0}" destId="{3478B6FA-14BB-4361-B3F2-BEA9E4AB1C4A}" srcOrd="0" destOrd="0" presId="urn:microsoft.com/office/officeart/2005/8/layout/matrix3"/>
    <dgm:cxn modelId="{2331BC0E-5673-4D56-81EE-D7BCD8E9A44E}" type="presParOf" srcId="{2FD27E77-0FD9-4507-B63E-8F9341DDF4F0}" destId="{2D08247E-E8F5-45F3-8E5F-E8C92D842F25}" srcOrd="1" destOrd="0" presId="urn:microsoft.com/office/officeart/2005/8/layout/matrix3"/>
    <dgm:cxn modelId="{EFEFC0DD-26C9-49B7-BAD0-E62553E04B11}" type="presParOf" srcId="{2FD27E77-0FD9-4507-B63E-8F9341DDF4F0}" destId="{046245D3-1101-4E29-B19F-707B8A8A8F69}" srcOrd="2" destOrd="0" presId="urn:microsoft.com/office/officeart/2005/8/layout/matrix3"/>
    <dgm:cxn modelId="{A702A203-EEF8-48A0-AE42-6E3459CE9B5C}" type="presParOf" srcId="{2FD27E77-0FD9-4507-B63E-8F9341DDF4F0}" destId="{C737B0C2-CEBE-4292-9BB2-E496B66719BD}" srcOrd="3" destOrd="0" presId="urn:microsoft.com/office/officeart/2005/8/layout/matrix3"/>
    <dgm:cxn modelId="{E62A437B-9876-4D42-BD29-EDB7BE36976B}" type="presParOf" srcId="{2FD27E77-0FD9-4507-B63E-8F9341DDF4F0}" destId="{12A63C04-88C5-4B4A-94CA-F95C069686A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8B6FA-14BB-4361-B3F2-BEA9E4AB1C4A}">
      <dsp:nvSpPr>
        <dsp:cNvPr id="0" name=""/>
        <dsp:cNvSpPr/>
      </dsp:nvSpPr>
      <dsp:spPr>
        <a:xfrm>
          <a:off x="3577245" y="0"/>
          <a:ext cx="3599234" cy="3599234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08247E-E8F5-45F3-8E5F-E8C92D842F25}">
      <dsp:nvSpPr>
        <dsp:cNvPr id="0" name=""/>
        <dsp:cNvSpPr/>
      </dsp:nvSpPr>
      <dsp:spPr>
        <a:xfrm>
          <a:off x="3919172" y="341927"/>
          <a:ext cx="1403701" cy="14037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Bosses who will build trenches with you</a:t>
          </a:r>
        </a:p>
      </dsp:txBody>
      <dsp:txXfrm>
        <a:off x="3987695" y="410450"/>
        <a:ext cx="1266655" cy="1266655"/>
      </dsp:txXfrm>
    </dsp:sp>
    <dsp:sp modelId="{046245D3-1101-4E29-B19F-707B8A8A8F69}">
      <dsp:nvSpPr>
        <dsp:cNvPr id="0" name=""/>
        <dsp:cNvSpPr/>
      </dsp:nvSpPr>
      <dsp:spPr>
        <a:xfrm>
          <a:off x="5430851" y="341927"/>
          <a:ext cx="1403701" cy="1403701"/>
        </a:xfrm>
        <a:prstGeom prst="roundRect">
          <a:avLst/>
        </a:prstGeom>
        <a:gradFill rotWithShape="0">
          <a:gsLst>
            <a:gs pos="0">
              <a:schemeClr val="accent4">
                <a:hueOff val="-2703434"/>
                <a:satOff val="858"/>
                <a:lumOff val="-78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-2703434"/>
                <a:satOff val="858"/>
                <a:lumOff val="-784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2703434"/>
                <a:satOff val="858"/>
                <a:lumOff val="-784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 President who will travel the world for you</a:t>
          </a:r>
        </a:p>
      </dsp:txBody>
      <dsp:txXfrm>
        <a:off x="5499374" y="410450"/>
        <a:ext cx="1266655" cy="1266655"/>
      </dsp:txXfrm>
    </dsp:sp>
    <dsp:sp modelId="{C737B0C2-CEBE-4292-9BB2-E496B66719BD}">
      <dsp:nvSpPr>
        <dsp:cNvPr id="0" name=""/>
        <dsp:cNvSpPr/>
      </dsp:nvSpPr>
      <dsp:spPr>
        <a:xfrm>
          <a:off x="3919172" y="1853605"/>
          <a:ext cx="1403701" cy="1403701"/>
        </a:xfrm>
        <a:prstGeom prst="roundRect">
          <a:avLst/>
        </a:prstGeom>
        <a:gradFill rotWithShape="0">
          <a:gsLst>
            <a:gs pos="0">
              <a:schemeClr val="accent4">
                <a:hueOff val="-5406868"/>
                <a:satOff val="1715"/>
                <a:lumOff val="-1569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-5406868"/>
                <a:satOff val="1715"/>
                <a:lumOff val="-1569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5406868"/>
                <a:satOff val="1715"/>
                <a:lumOff val="-1569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Corporate who will work the 45 year plan</a:t>
          </a:r>
        </a:p>
      </dsp:txBody>
      <dsp:txXfrm>
        <a:off x="3987695" y="1922128"/>
        <a:ext cx="1266655" cy="1266655"/>
      </dsp:txXfrm>
    </dsp:sp>
    <dsp:sp modelId="{12A63C04-88C5-4B4A-94CA-F95C069686A6}">
      <dsp:nvSpPr>
        <dsp:cNvPr id="0" name=""/>
        <dsp:cNvSpPr/>
      </dsp:nvSpPr>
      <dsp:spPr>
        <a:xfrm>
          <a:off x="5430851" y="1853605"/>
          <a:ext cx="1403701" cy="1403701"/>
        </a:xfrm>
        <a:prstGeom prst="roundRect">
          <a:avLst/>
        </a:prstGeom>
        <a:gradFill rotWithShape="0">
          <a:gsLst>
            <a:gs pos="0">
              <a:schemeClr val="accent4">
                <a:hueOff val="-8110302"/>
                <a:satOff val="2573"/>
                <a:lumOff val="-235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-8110302"/>
                <a:satOff val="2573"/>
                <a:lumOff val="-2353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8110302"/>
                <a:satOff val="2573"/>
                <a:lumOff val="-2353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Market America family that extends the globe</a:t>
          </a:r>
        </a:p>
      </dsp:txBody>
      <dsp:txXfrm>
        <a:off x="5499374" y="1922128"/>
        <a:ext cx="1266655" cy="1266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movie,</a:t>
            </a:r>
            <a:r>
              <a:rPr lang="en-US" baseline="0" dirty="0"/>
              <a:t> The Greatest Showman, the protagonist, Phineas Taylor </a:t>
            </a:r>
            <a:r>
              <a:rPr lang="en-US" baseline="0" dirty="0" err="1"/>
              <a:t>Barmum</a:t>
            </a:r>
            <a:r>
              <a:rPr lang="en-US" baseline="0" dirty="0"/>
              <a:t>, played by Hugh Jackman, talked about his million dreams – his vision of what the world could be.</a:t>
            </a:r>
          </a:p>
          <a:p>
            <a:r>
              <a:rPr lang="en-US" baseline="0" dirty="0"/>
              <a:t>A young son of a tailor, born of a lowly station in life has large dreams for “a world of incredible wonders”.</a:t>
            </a:r>
          </a:p>
          <a:p>
            <a:r>
              <a:rPr lang="en-US" baseline="0" dirty="0"/>
              <a:t>He uses whatever means he has, including selling newspapers, joins the railroad, and even resorts to stealing, to raise enough funds for his endeavors.</a:t>
            </a:r>
          </a:p>
          <a:p>
            <a:r>
              <a:rPr lang="en-US" baseline="0" dirty="0"/>
              <a:t>First mission – to marry his childhood sweetheart, Charity, and then goes to NYC to chase his dreams.</a:t>
            </a:r>
          </a:p>
          <a:p>
            <a:r>
              <a:rPr lang="en-US" baseline="0" dirty="0"/>
              <a:t>Many of us can identify with Phineas in his aspiration for a better world, and not satisfied with mediocrity, so, let’s go about making a difference in the world!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77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1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22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2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72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41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34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9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78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movie,</a:t>
            </a:r>
            <a:r>
              <a:rPr lang="en-US" baseline="0" dirty="0"/>
              <a:t> The Greatest Showman, the protagonist, Phineas Taylor </a:t>
            </a:r>
            <a:r>
              <a:rPr lang="en-US" baseline="0" dirty="0" err="1"/>
              <a:t>Barmum</a:t>
            </a:r>
            <a:r>
              <a:rPr lang="en-US" baseline="0" dirty="0"/>
              <a:t>, played by Hugh Jackman, talked about his million dreams – his vision of what the world could be.</a:t>
            </a:r>
          </a:p>
          <a:p>
            <a:r>
              <a:rPr lang="en-US" baseline="0" dirty="0"/>
              <a:t>A young son of a tailor, born of a lowly station in life has large dreams for “a world of incredible wonders”.</a:t>
            </a:r>
          </a:p>
          <a:p>
            <a:r>
              <a:rPr lang="en-US" baseline="0" dirty="0"/>
              <a:t>He uses whatever means he has, including selling newspapers, joins the railroad, and even resorts to stealing, to raise enough funds for his endeavors.</a:t>
            </a:r>
          </a:p>
          <a:p>
            <a:r>
              <a:rPr lang="en-US" baseline="0" dirty="0"/>
              <a:t>First mission – to marry his childhood sweetheart, Charity, and then goes to NYC to chase his dreams.</a:t>
            </a:r>
          </a:p>
          <a:p>
            <a:r>
              <a:rPr lang="en-US" baseline="0" dirty="0"/>
              <a:t>Many of us can identify with Phineas in his aspiration for a better world, and not satisfied with mediocrity, so, let’s go about making a difference in the world!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9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0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2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3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2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43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E5E0A0C-FFF2-4105-9F07-796FCC3D8DE3}" type="datetime1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8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1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3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7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2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285B7EB-0ACD-4247-AA3F-1B0B49109B84}" type="datetime1">
              <a:rPr lang="en-US" smtClean="0"/>
              <a:t>5/17/2018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33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D6EA1A26-163F-4F15-91F4-F2C51AC9C1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">
            <a:extLst>
              <a:ext uri="{FF2B5EF4-FFF2-40B4-BE49-F238E27FC236}">
                <a16:creationId xmlns:a16="http://schemas.microsoft.com/office/drawing/2014/main" id="{4BAB71C9-A88C-4DC5-81E5-11C0D7F7B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7" b="17754"/>
          <a:stretch/>
        </p:blipFill>
        <p:spPr bwMode="auto">
          <a:xfrm>
            <a:off x="5102775" y="696208"/>
            <a:ext cx="6140874" cy="54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56488" y="1640225"/>
            <a:ext cx="3401568" cy="335809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br>
              <a:rPr lang="en-GB" b="1" i="1" dirty="0">
                <a:solidFill>
                  <a:schemeClr val="tx1"/>
                </a:solidFill>
              </a:rPr>
            </a:br>
            <a:r>
              <a:rPr lang="en-GB" sz="4400" b="1" i="1" dirty="0">
                <a:solidFill>
                  <a:schemeClr val="tx1"/>
                </a:solidFill>
              </a:rPr>
              <a:t>A million dreams for the world we're </a:t>
            </a:r>
            <a:r>
              <a:rPr lang="en-GB" sz="4400" b="1" i="1" dirty="0" err="1">
                <a:solidFill>
                  <a:schemeClr val="tx1"/>
                </a:solidFill>
              </a:rPr>
              <a:t>gonna</a:t>
            </a:r>
            <a:r>
              <a:rPr lang="en-GB" sz="4400" b="1" i="1" dirty="0">
                <a:solidFill>
                  <a:schemeClr val="tx1"/>
                </a:solidFill>
              </a:rPr>
              <a:t> make…</a:t>
            </a:r>
            <a:endParaRPr lang="en-US" sz="4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42">
            <a:extLst>
              <a:ext uri="{FF2B5EF4-FFF2-40B4-BE49-F238E27FC236}">
                <a16:creationId xmlns:a16="http://schemas.microsoft.com/office/drawing/2014/main" id="{D87AB319-64C0-4E2D-B1CD-0A970301BE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2C9528F-903F-4F75-99E3-CC588843E0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Image result for if you know what residual income is you would go through a brick wall">
            <a:extLst>
              <a:ext uri="{FF2B5EF4-FFF2-40B4-BE49-F238E27FC236}">
                <a16:creationId xmlns:a16="http://schemas.microsoft.com/office/drawing/2014/main" id="{6537311A-BB7F-49CD-8C1E-56E0B7094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4" y="1340191"/>
            <a:ext cx="6266016" cy="416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5E0DA0E-1214-4753-B0DD-7762FEED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485" y="746759"/>
            <a:ext cx="3467051" cy="20353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solidFill>
                  <a:srgbClr val="FFFFFF"/>
                </a:solidFill>
              </a:rPr>
              <a:t>Stay Focused</a:t>
            </a:r>
          </a:p>
        </p:txBody>
      </p:sp>
      <p:pic>
        <p:nvPicPr>
          <p:cNvPr id="21" name="Picture 2" descr="Related image">
            <a:extLst>
              <a:ext uri="{FF2B5EF4-FFF2-40B4-BE49-F238E27FC236}">
                <a16:creationId xmlns:a16="http://schemas.microsoft.com/office/drawing/2014/main" id="{9CEFEE52-7981-418D-8C0F-988CF5CAF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14" y="3332746"/>
            <a:ext cx="3361592" cy="22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5C3FE1E-0A7F-41BE-A568-1BF85E2E8D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840" y="0"/>
            <a:ext cx="547116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determination woman">
            <a:extLst>
              <a:ext uri="{FF2B5EF4-FFF2-40B4-BE49-F238E27FC236}">
                <a16:creationId xmlns:a16="http://schemas.microsoft.com/office/drawing/2014/main" id="{7F5DEF79-8A26-4BD0-98ED-ADAEE040D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2" y="2008291"/>
            <a:ext cx="5451627" cy="25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11EFD-551B-4144-B531-17A749AF0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3586" y="350093"/>
            <a:ext cx="4345858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rgbClr val="002060"/>
                </a:solidFill>
              </a:rPr>
              <a:t>Be resolute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3CCC925A-AD6D-407F-BF6D-73EFE9917959}"/>
              </a:ext>
            </a:extLst>
          </p:cNvPr>
          <p:cNvSpPr txBox="1">
            <a:spLocks/>
          </p:cNvSpPr>
          <p:nvPr/>
        </p:nvSpPr>
        <p:spPr>
          <a:xfrm>
            <a:off x="7197213" y="2011680"/>
            <a:ext cx="4345858" cy="3864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Don’t worry about what others think or do</a:t>
            </a:r>
          </a:p>
          <a:p>
            <a:pPr marL="0" indent="0">
              <a:lnSpc>
                <a:spcPct val="85000"/>
              </a:lnSpc>
              <a:buFont typeface="Arial" pitchFamily="34" charset="0"/>
              <a:buChar char=" "/>
            </a:pP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5000"/>
              </a:lnSpc>
              <a:buFont typeface="Arial" pitchFamily="34" charset="0"/>
              <a:buChar char=" "/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It’s your life, your vocation, your calling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D333CBE-B699-4E3B-9F45-C045F77343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62" name="Picture 2" descr="Image result for studying">
            <a:extLst>
              <a:ext uri="{FF2B5EF4-FFF2-40B4-BE49-F238E27FC236}">
                <a16:creationId xmlns:a16="http://schemas.microsoft.com/office/drawing/2014/main" id="{8AF707C3-9335-4E00-B6DD-BDFBD6CF9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2" r="1" b="8349"/>
          <a:stretch/>
        </p:blipFill>
        <p:spPr bwMode="auto">
          <a:xfrm>
            <a:off x="20" y="10"/>
            <a:ext cx="121847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DE938CA-5A75-4A41-BBD4-248248C85E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7" y="0"/>
            <a:ext cx="463354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527D5-3C52-480E-928D-7679AB5E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406" y="770467"/>
            <a:ext cx="3829476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Embrace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05CD1-3C57-4F8D-BB37-957EDDE2D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406" y="4206876"/>
            <a:ext cx="3829476" cy="1645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+mj-lt"/>
              </a:rPr>
              <a:t>- Devote 8-12 hours per week</a:t>
            </a:r>
          </a:p>
        </p:txBody>
      </p:sp>
    </p:spTree>
    <p:extLst>
      <p:ext uri="{BB962C8B-B14F-4D97-AF65-F5344CB8AC3E}">
        <p14:creationId xmlns:p14="http://schemas.microsoft.com/office/powerpoint/2010/main" val="306392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1EFD-551B-4144-B531-17A749AF0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6454"/>
            <a:ext cx="10363200" cy="147002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Readers are Leaders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588F6-6461-4888-924A-221B14105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07" y="1628774"/>
            <a:ext cx="3081386" cy="4514850"/>
          </a:xfrm>
          <a:prstGeom prst="rect">
            <a:avLst/>
          </a:prstGeom>
        </p:spPr>
      </p:pic>
      <p:pic>
        <p:nvPicPr>
          <p:cNvPr id="5124" name="Picture 4" descr="Image result for books on opc antioxidant">
            <a:extLst>
              <a:ext uri="{FF2B5EF4-FFF2-40B4-BE49-F238E27FC236}">
                <a16:creationId xmlns:a16="http://schemas.microsoft.com/office/drawing/2014/main" id="{F4235AA0-C954-4F01-8538-19740632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058" y="1628774"/>
            <a:ext cx="29146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668401-B470-4820-A4D9-97516BE80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38" y="1628774"/>
            <a:ext cx="29622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D333CBE-B699-4E3B-9F45-C045F77343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86" name="Picture 2" descr="Image result for audio listening">
            <a:extLst>
              <a:ext uri="{FF2B5EF4-FFF2-40B4-BE49-F238E27FC236}">
                <a16:creationId xmlns:a16="http://schemas.microsoft.com/office/drawing/2014/main" id="{DED71B3C-10CA-454E-88F5-F5B992AFE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r="12485" b="7178"/>
          <a:stretch/>
        </p:blipFill>
        <p:spPr bwMode="auto">
          <a:xfrm>
            <a:off x="20" y="10"/>
            <a:ext cx="121847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DE938CA-5A75-4A41-BBD4-248248C85E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7" y="0"/>
            <a:ext cx="463354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58A02-9F62-4E90-B32D-FD343A95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406" y="770467"/>
            <a:ext cx="3829476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Listen to audios / watch YouTube</a:t>
            </a:r>
          </a:p>
        </p:txBody>
      </p:sp>
    </p:spTree>
    <p:extLst>
      <p:ext uri="{BB962C8B-B14F-4D97-AF65-F5344CB8AC3E}">
        <p14:creationId xmlns:p14="http://schemas.microsoft.com/office/powerpoint/2010/main" val="25373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5C3FE1E-0A7F-41BE-A568-1BF85E2E8D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840" y="0"/>
            <a:ext cx="547116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11EFD-551B-4144-B531-17A749AF0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9278" y="2576532"/>
            <a:ext cx="4345858" cy="16581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SG" sz="6000" b="1" dirty="0">
                <a:solidFill>
                  <a:srgbClr val="002060"/>
                </a:solidFill>
              </a:rPr>
              <a:t>Comfort is the enemy of success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3CCC925A-AD6D-407F-BF6D-73EFE9917959}"/>
              </a:ext>
            </a:extLst>
          </p:cNvPr>
          <p:cNvSpPr txBox="1">
            <a:spLocks/>
          </p:cNvSpPr>
          <p:nvPr/>
        </p:nvSpPr>
        <p:spPr>
          <a:xfrm>
            <a:off x="7197213" y="2011680"/>
            <a:ext cx="4345858" cy="3864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Font typeface="Arial" pitchFamily="34" charset="0"/>
              <a:buChar char=" "/>
            </a:pP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3" y="1418492"/>
            <a:ext cx="5299038" cy="39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1EFD-551B-4144-B531-17A749AF0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981" y="-250825"/>
            <a:ext cx="10363200" cy="1470025"/>
          </a:xfrm>
        </p:spPr>
        <p:txBody>
          <a:bodyPr/>
          <a:lstStyle/>
          <a:p>
            <a:pPr algn="ctr"/>
            <a:r>
              <a:rPr lang="en-US" sz="4600" b="1" dirty="0"/>
              <a:t>Use All Products From Your </a:t>
            </a:r>
            <a:r>
              <a:rPr lang="en-US" sz="4600" b="1" dirty="0" err="1"/>
              <a:t>Shop.Com</a:t>
            </a:r>
            <a:endParaRPr lang="en-GB" sz="4600" b="1" dirty="0"/>
          </a:p>
        </p:txBody>
      </p:sp>
      <p:pic>
        <p:nvPicPr>
          <p:cNvPr id="10242" name="Picture 2" descr="Image result for market america singapore essentials">
            <a:extLst>
              <a:ext uri="{FF2B5EF4-FFF2-40B4-BE49-F238E27FC236}">
                <a16:creationId xmlns:a16="http://schemas.microsoft.com/office/drawing/2014/main" id="{0A8CB0D7-FCB8-4683-841D-52C8C162A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0" y="3398341"/>
            <a:ext cx="2638127" cy="263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umiere-de-vie">
            <a:extLst>
              <a:ext uri="{FF2B5EF4-FFF2-40B4-BE49-F238E27FC236}">
                <a16:creationId xmlns:a16="http://schemas.microsoft.com/office/drawing/2014/main" id="{5E3785BE-C530-470B-9171-46D50B87D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13" y="2820887"/>
            <a:ext cx="2516386" cy="335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market malaysia snap essentials kit">
            <a:extLst>
              <a:ext uri="{FF2B5EF4-FFF2-40B4-BE49-F238E27FC236}">
                <a16:creationId xmlns:a16="http://schemas.microsoft.com/office/drawing/2014/main" id="{FB15D801-D142-4981-9203-6CB1BA06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369812"/>
            <a:ext cx="2902150" cy="29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mages.marketamerica.com/images/newsletterimages/TLS-USA-21-day-challenge-kit6.jpg">
            <a:extLst>
              <a:ext uri="{FF2B5EF4-FFF2-40B4-BE49-F238E27FC236}">
                <a16:creationId xmlns:a16="http://schemas.microsoft.com/office/drawing/2014/main" id="{6E5FD9D8-C512-4DC5-9DC1-2144C690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92" y="1502416"/>
            <a:ext cx="33337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3222FC-3F65-4FE4-A721-9BF3B732AC6B}"/>
              </a:ext>
            </a:extLst>
          </p:cNvPr>
          <p:cNvSpPr txBox="1">
            <a:spLocks/>
          </p:cNvSpPr>
          <p:nvPr/>
        </p:nvSpPr>
        <p:spPr>
          <a:xfrm>
            <a:off x="8183263" y="4706043"/>
            <a:ext cx="3726422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i="1" dirty="0"/>
              <a:t>Why do you think you have a fast start kit</a:t>
            </a:r>
            <a:endParaRPr lang="en-GB" sz="3400" i="1" dirty="0"/>
          </a:p>
        </p:txBody>
      </p:sp>
    </p:spTree>
    <p:extLst>
      <p:ext uri="{BB962C8B-B14F-4D97-AF65-F5344CB8AC3E}">
        <p14:creationId xmlns:p14="http://schemas.microsoft.com/office/powerpoint/2010/main" val="11846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D87AB319-64C0-4E2D-B1CD-0A970301BE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3B36B60-731F-409B-A240-BBF521AB74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85F99-58F9-439D-9F0D-6B97968A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8" y="4843997"/>
            <a:ext cx="7656575" cy="8906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FFFFFF"/>
                </a:solidFill>
              </a:rPr>
              <a:t>Attend ALL 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Events 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– UBPs,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Product Events,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Local Seminars</a:t>
            </a:r>
            <a:br>
              <a:rPr lang="en-US" sz="6000" b="1" dirty="0">
                <a:solidFill>
                  <a:srgbClr val="FFFFFF"/>
                </a:solidFill>
              </a:rPr>
            </a:br>
            <a:br>
              <a:rPr lang="en-US" sz="6000" b="1" dirty="0">
                <a:solidFill>
                  <a:srgbClr val="FFFFFF"/>
                </a:solidFill>
              </a:rPr>
            </a:br>
            <a:endParaRPr lang="en-US" sz="60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Image may contain: 8 people, including Liyen Ho and Pat Hwang, people smi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60" y="877824"/>
            <a:ext cx="6345775" cy="47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D87AB319-64C0-4E2D-B1CD-0A970301BE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3B36B60-731F-409B-A240-BBF521AB74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Image result for market america convention">
            <a:extLst>
              <a:ext uri="{FF2B5EF4-FFF2-40B4-BE49-F238E27FC236}">
                <a16:creationId xmlns:a16="http://schemas.microsoft.com/office/drawing/2014/main" id="{9B46D1CA-E05C-47D2-9EDF-97CBBC215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9"/>
          <a:stretch/>
        </p:blipFill>
        <p:spPr bwMode="auto">
          <a:xfrm>
            <a:off x="5327903" y="1562"/>
            <a:ext cx="6410185" cy="36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C85F99-58F9-439D-9F0D-6B97968A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5" y="3429000"/>
            <a:ext cx="7656575" cy="89069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FFFFFF"/>
                </a:solidFill>
              </a:rPr>
              <a:t>Invest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in the MOST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important event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of your life!</a:t>
            </a: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82" y="3696462"/>
            <a:ext cx="4229354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7AB319-64C0-4E2D-B1CD-0A970301BE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B36B60-731F-409B-A240-BBF521AB74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F653D-9248-4505-A8F7-9112B5C91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141" y="697846"/>
            <a:ext cx="6275355" cy="5710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737F8-4643-4227-8101-4DA64B9C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Surround Yourself With Good People</a:t>
            </a:r>
          </a:p>
        </p:txBody>
      </p:sp>
    </p:spTree>
    <p:extLst>
      <p:ext uri="{BB962C8B-B14F-4D97-AF65-F5344CB8AC3E}">
        <p14:creationId xmlns:p14="http://schemas.microsoft.com/office/powerpoint/2010/main" val="233093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journey">
            <a:extLst>
              <a:ext uri="{FF2B5EF4-FFF2-40B4-BE49-F238E27FC236}">
                <a16:creationId xmlns:a16="http://schemas.microsoft.com/office/drawing/2014/main" id="{B699070F-4E86-4C29-AD31-5C2A1D778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b="9091"/>
          <a:stretch/>
        </p:blipFill>
        <p:spPr bwMode="auto">
          <a:xfrm>
            <a:off x="20" y="10"/>
            <a:ext cx="121847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DE938CA-5A75-4A41-BBD4-248248C85E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7" y="0"/>
            <a:ext cx="463354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3406" y="770467"/>
            <a:ext cx="3829476" cy="3352800"/>
          </a:xfrm>
        </p:spPr>
        <p:txBody>
          <a:bodyPr>
            <a:normAutofit/>
          </a:bodyPr>
          <a:lstStyle/>
          <a:p>
            <a:r>
              <a:rPr lang="en-US" sz="6000" b="1" dirty="0"/>
              <a:t>MY WHY</a:t>
            </a:r>
            <a:br>
              <a:rPr lang="en-US" sz="6000" b="1" dirty="0"/>
            </a:br>
            <a:r>
              <a:rPr lang="en-US" sz="6000" b="1" dirty="0"/>
              <a:t>&amp;</a:t>
            </a:r>
            <a:br>
              <a:rPr lang="en-US" sz="6000" b="1" dirty="0"/>
            </a:br>
            <a:r>
              <a:rPr lang="en-US" sz="6000" b="1" dirty="0"/>
              <a:t>MY JOURNEY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3406" y="5104150"/>
            <a:ext cx="3829476" cy="748645"/>
          </a:xfrm>
        </p:spPr>
        <p:txBody>
          <a:bodyPr>
            <a:normAutofit/>
          </a:bodyPr>
          <a:lstStyle/>
          <a:p>
            <a:pPr algn="ctr"/>
            <a:r>
              <a:rPr lang="en-US" sz="2600" b="1" i="1" dirty="0"/>
              <a:t>Liyen Ho</a:t>
            </a:r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CEFFDD-605F-41E2-8017-6484074C5C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C5432-92BA-44D8-B1F6-31446F43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980" y="1865037"/>
            <a:ext cx="3401568" cy="1920240"/>
          </a:xfrm>
        </p:spPr>
        <p:txBody>
          <a:bodyPr anchor="b">
            <a:normAutofit/>
          </a:bodyPr>
          <a:lstStyle/>
          <a:p>
            <a:endParaRPr lang="en-GB" sz="4800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184691"/>
            <a:ext cx="9485376" cy="653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7AB319-64C0-4E2D-B1CD-0A970301BE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B36B60-731F-409B-A240-BBF521AB74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737F8-4643-4227-8101-4DA64B9C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solidFill>
                  <a:srgbClr val="FFFFFF"/>
                </a:solidFill>
              </a:rPr>
              <a:t>Grateful for the teams…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07" y="397325"/>
            <a:ext cx="3950208" cy="2962656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94234B5D-2519-4640-8295-0175E3B7E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46" y="3757305"/>
            <a:ext cx="4084428" cy="306332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86" y="2942081"/>
            <a:ext cx="3226142" cy="3202618"/>
          </a:xfrm>
        </p:spPr>
      </p:pic>
    </p:spTree>
    <p:extLst>
      <p:ext uri="{BB962C8B-B14F-4D97-AF65-F5344CB8AC3E}">
        <p14:creationId xmlns:p14="http://schemas.microsoft.com/office/powerpoint/2010/main" val="344618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A3A0-3280-4641-BF4E-C9F3805D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Amazing Market America family </a:t>
            </a:r>
            <a:endParaRPr lang="en-GB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666CA018-9931-4C5F-8DA6-8C9762830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534215"/>
              </p:ext>
            </p:extLst>
          </p:nvPr>
        </p:nvGraphicFramePr>
        <p:xfrm>
          <a:off x="676275" y="2373549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4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4232-98BE-4672-9CE2-CAE9F4A7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658198"/>
          </a:xfrm>
        </p:spPr>
        <p:txBody>
          <a:bodyPr>
            <a:normAutofit/>
          </a:bodyPr>
          <a:lstStyle/>
          <a:p>
            <a:r>
              <a:rPr lang="en-US" sz="3600" b="1" dirty="0"/>
              <a:t>Will Market America work for you too ?</a:t>
            </a:r>
            <a:br>
              <a:rPr lang="en-US" sz="3600" b="1" dirty="0"/>
            </a:b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C654-D991-42A1-8848-563B8D1DD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606" y="829099"/>
            <a:ext cx="10753725" cy="5203595"/>
          </a:xfrm>
        </p:spPr>
        <p:txBody>
          <a:bodyPr>
            <a:normAutofit fontScale="25000" lnSpcReduction="20000"/>
          </a:bodyPr>
          <a:lstStyle/>
          <a:p>
            <a:endParaRPr lang="en-US" sz="11200" b="1" dirty="0"/>
          </a:p>
          <a:p>
            <a:r>
              <a:rPr lang="en-US" sz="11200" b="1" dirty="0"/>
              <a:t>Professional Coordinator 2 years - Australia</a:t>
            </a:r>
          </a:p>
          <a:p>
            <a:endParaRPr lang="en-US" sz="11200" b="1" dirty="0"/>
          </a:p>
          <a:p>
            <a:r>
              <a:rPr lang="en-US" sz="11200" b="1" dirty="0"/>
              <a:t>Director -5 ½ months -  EMP Singapore</a:t>
            </a:r>
          </a:p>
          <a:p>
            <a:endParaRPr lang="en-US" sz="11200" b="1" dirty="0"/>
          </a:p>
          <a:p>
            <a:r>
              <a:rPr lang="en-US" sz="11200" b="1" dirty="0"/>
              <a:t>Million $ Club Earner -2 ½ years Market Singapore</a:t>
            </a:r>
          </a:p>
          <a:p>
            <a:endParaRPr lang="en-US" sz="11200" b="1" dirty="0"/>
          </a:p>
          <a:p>
            <a:r>
              <a:rPr lang="en-US" sz="11200" b="1" dirty="0"/>
              <a:t>Jumped 6 Pin levels </a:t>
            </a:r>
          </a:p>
          <a:p>
            <a:r>
              <a:rPr lang="en-US" sz="11200" b="1" dirty="0"/>
              <a:t>from Professional Coordinator to </a:t>
            </a:r>
          </a:p>
          <a:p>
            <a:r>
              <a:rPr lang="en-US" sz="11200" b="1" dirty="0"/>
              <a:t>Field Vice President in 4 years</a:t>
            </a:r>
          </a:p>
          <a:p>
            <a:endParaRPr lang="en-US" sz="8000" b="1" dirty="0"/>
          </a:p>
          <a:p>
            <a:endParaRPr lang="en-SG" dirty="0"/>
          </a:p>
          <a:p>
            <a:endParaRPr lang="en-US" dirty="0"/>
          </a:p>
          <a:p>
            <a:endParaRPr lang="en-SG" dirty="0"/>
          </a:p>
          <a:p>
            <a:endParaRPr lang="en-US" dirty="0"/>
          </a:p>
          <a:p>
            <a:r>
              <a:rPr lang="en-US" dirty="0"/>
              <a:t>-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7"/>
          <a:stretch/>
        </p:blipFill>
        <p:spPr>
          <a:xfrm>
            <a:off x="8393322" y="829099"/>
            <a:ext cx="3287359" cy="50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D59FCA44-2536-4018-BE99-9CB7FBDE3A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1065"/>
            <a:ext cx="12192000" cy="1286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No one has made a difference by being like anyone else">
            <a:extLst>
              <a:ext uri="{FF2B5EF4-FFF2-40B4-BE49-F238E27FC236}">
                <a16:creationId xmlns:a16="http://schemas.microsoft.com/office/drawing/2014/main" id="{43D19333-BFC3-4102-B968-994991579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72" y="646176"/>
            <a:ext cx="5251364" cy="52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7824" y="2353056"/>
            <a:ext cx="4840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/>
              <a:t>So, what is </a:t>
            </a:r>
          </a:p>
          <a:p>
            <a:r>
              <a:rPr lang="en-SG" sz="4000" b="1" dirty="0"/>
              <a:t>my WHY </a:t>
            </a:r>
          </a:p>
          <a:p>
            <a:r>
              <a:rPr lang="en-SG" sz="4000" b="1" dirty="0"/>
              <a:t>today?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774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6EA1A26-163F-4F15-91F4-F2C51AC9C1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C5432-92BA-44D8-B1F6-31446F43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1769893"/>
            <a:ext cx="3401568" cy="1920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SG" sz="40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always want to be a better me!</a:t>
            </a:r>
            <a:br>
              <a:rPr lang="en-SG" sz="40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SG" sz="4000" dirty="0">
                <a:solidFill>
                  <a:srgbClr val="FFFFFF"/>
                </a:solidFill>
              </a:rPr>
            </a:br>
            <a:r>
              <a:rPr lang="en-SG" sz="4000" dirty="0">
                <a:solidFill>
                  <a:srgbClr val="FFFFFF"/>
                </a:solidFill>
              </a:rPr>
              <a:t>I take learning seriously…</a:t>
            </a:r>
            <a:endParaRPr lang="en-US" sz="4000" kern="1200" spc="-12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7" y="937788"/>
            <a:ext cx="5989635" cy="4336245"/>
          </a:xfrm>
        </p:spPr>
      </p:pic>
    </p:spTree>
    <p:extLst>
      <p:ext uri="{BB962C8B-B14F-4D97-AF65-F5344CB8AC3E}">
        <p14:creationId xmlns:p14="http://schemas.microsoft.com/office/powerpoint/2010/main" val="4173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87AB319-64C0-4E2D-B1CD-0A970301BE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C9528F-903F-4F75-99E3-CC588843E0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sitting in a room&#10;&#10;Description generated with very high confidence">
            <a:extLst>
              <a:ext uri="{FF2B5EF4-FFF2-40B4-BE49-F238E27FC236}">
                <a16:creationId xmlns:a16="http://schemas.microsoft.com/office/drawing/2014/main" id="{B7F37692-5523-4A16-BED7-41DC1C283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04" y="173059"/>
            <a:ext cx="4857383" cy="3643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C5432-92BA-44D8-B1F6-31446F43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955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SG" sz="6000" dirty="0">
                <a:solidFill>
                  <a:srgbClr val="FFFFFF"/>
                </a:solidFill>
              </a:rPr>
              <a:t>Health and Nutrition</a:t>
            </a:r>
            <a:endParaRPr lang="en-US" sz="60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A group of people standing in front of a screen&#10;&#10;Description generated with very high confidence">
            <a:extLst>
              <a:ext uri="{FF2B5EF4-FFF2-40B4-BE49-F238E27FC236}">
                <a16:creationId xmlns:a16="http://schemas.microsoft.com/office/drawing/2014/main" id="{68CB1612-F793-41CB-8629-D17B5DE6F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3165858"/>
            <a:ext cx="4580808" cy="34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6EA1A26-163F-4F15-91F4-F2C51AC9C1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C5432-92BA-44D8-B1F6-31446F43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731" y="2234184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SG" sz="40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TLS and how it can change lives…</a:t>
            </a:r>
            <a:endParaRPr lang="en-US" sz="4000" kern="1200" spc="-12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9" y="1731264"/>
            <a:ext cx="3230880" cy="2423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45" y="2764536"/>
            <a:ext cx="2697612" cy="35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87AB319-64C0-4E2D-B1CD-0A970301BE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C5432-92BA-44D8-B1F6-31446F43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4" y="619431"/>
            <a:ext cx="3372464" cy="386920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SG" sz="6000" dirty="0">
                <a:solidFill>
                  <a:srgbClr val="FFFFFF"/>
                </a:solidFill>
              </a:rPr>
              <a:t>Whether it’s home event</a:t>
            </a:r>
            <a:br>
              <a:rPr lang="en-SG" sz="6000" dirty="0">
                <a:solidFill>
                  <a:srgbClr val="FFFFFF"/>
                </a:solidFill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9" y="1158241"/>
            <a:ext cx="6525085" cy="48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CEFFDD-605F-41E2-8017-6484074C5C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C5432-92BA-44D8-B1F6-31446F43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980" y="1865037"/>
            <a:ext cx="3401568" cy="1920240"/>
          </a:xfrm>
        </p:spPr>
        <p:txBody>
          <a:bodyPr anchor="b">
            <a:normAutofit fontScale="90000"/>
          </a:bodyPr>
          <a:lstStyle/>
          <a:p>
            <a:br>
              <a:rPr lang="en-GB" sz="4800" b="1" dirty="0">
                <a:solidFill>
                  <a:srgbClr val="FFFFFF"/>
                </a:solidFill>
              </a:rPr>
            </a:br>
            <a:br>
              <a:rPr lang="en-GB" sz="4800" b="1" dirty="0">
                <a:solidFill>
                  <a:srgbClr val="FFFFFF"/>
                </a:solidFill>
              </a:rPr>
            </a:br>
            <a:r>
              <a:rPr lang="en-GB" sz="4800" b="1" dirty="0">
                <a:solidFill>
                  <a:srgbClr val="FFFFFF"/>
                </a:solidFill>
              </a:rPr>
              <a:t>or a big coring…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Or a 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17" y="1713459"/>
            <a:ext cx="5366004" cy="3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7AB319-64C0-4E2D-B1CD-0A970301BE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C9528F-903F-4F75-99E3-CC588843E0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957BEA-60B5-438D-8C21-F7F94D4B2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4" y="1032982"/>
            <a:ext cx="6266016" cy="4777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48E1E-6D3D-469B-B671-7F5D38D4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955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rgbClr val="FFFFFF"/>
                </a:solidFill>
              </a:rPr>
              <a:t>MY LIFE DREAM</a:t>
            </a:r>
          </a:p>
        </p:txBody>
      </p:sp>
    </p:spTree>
    <p:extLst>
      <p:ext uri="{BB962C8B-B14F-4D97-AF65-F5344CB8AC3E}">
        <p14:creationId xmlns:p14="http://schemas.microsoft.com/office/powerpoint/2010/main" val="28477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D333CBE-B699-4E3B-9F45-C045F77343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Content Placeholder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0EF0F8CB-0845-47BF-9DF6-8459ABCE1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6" b="12872"/>
          <a:stretch/>
        </p:blipFill>
        <p:spPr>
          <a:xfrm>
            <a:off x="1" y="10"/>
            <a:ext cx="12192000" cy="4242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C5432-92BA-44D8-B1F6-31446F43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SG" sz="7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…or</a:t>
            </a:r>
            <a:r>
              <a:rPr lang="en-SG" sz="72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GMTSS events</a:t>
            </a:r>
            <a:endParaRPr lang="en-US" sz="7200" kern="1200" spc="-12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4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CEFFDD-605F-41E2-8017-6484074C5C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C5432-92BA-44D8-B1F6-31446F43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628" y="1121324"/>
            <a:ext cx="3401568" cy="2780115"/>
          </a:xfrm>
        </p:spPr>
        <p:txBody>
          <a:bodyPr anchor="b">
            <a:noAutofit/>
          </a:bodyPr>
          <a:lstStyle/>
          <a:p>
            <a:r>
              <a:rPr lang="en-GB" sz="4400" b="1" dirty="0">
                <a:solidFill>
                  <a:srgbClr val="FFFFFF"/>
                </a:solidFill>
              </a:rPr>
              <a:t>In whichever country…</a:t>
            </a:r>
            <a:br>
              <a:rPr lang="en-GB" sz="4400" b="1" dirty="0">
                <a:solidFill>
                  <a:srgbClr val="FFFFFF"/>
                </a:solidFill>
              </a:rPr>
            </a:br>
            <a:endParaRPr lang="en-GB" sz="4400" b="1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1" y="3693836"/>
            <a:ext cx="4940396" cy="2778973"/>
          </a:xfrm>
          <a:prstGeom prst="rect">
            <a:avLst/>
          </a:prstGeom>
        </p:spPr>
      </p:pic>
      <p:pic>
        <p:nvPicPr>
          <p:cNvPr id="9" name="Content Placeholder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11" y="538522"/>
            <a:ext cx="3853385" cy="295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4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CEFFDD-605F-41E2-8017-6484074C5C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C5432-92BA-44D8-B1F6-31446F43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980" y="1865037"/>
            <a:ext cx="3401568" cy="1920240"/>
          </a:xfrm>
        </p:spPr>
        <p:txBody>
          <a:bodyPr anchor="b">
            <a:normAutofit/>
          </a:bodyPr>
          <a:lstStyle/>
          <a:p>
            <a:endParaRPr lang="en-GB" sz="48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872" y="1351508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/>
              <a:t>It’s not about me</a:t>
            </a:r>
          </a:p>
          <a:p>
            <a:endParaRPr lang="en-US" sz="4400" b="1" dirty="0"/>
          </a:p>
          <a:p>
            <a:r>
              <a:rPr lang="en-US" sz="4400" b="1" dirty="0"/>
              <a:t>It’s about our community</a:t>
            </a:r>
          </a:p>
          <a:p>
            <a:endParaRPr lang="en-US" sz="4400" b="1" dirty="0"/>
          </a:p>
          <a:p>
            <a:r>
              <a:rPr lang="en-US" sz="4400" b="1" dirty="0"/>
              <a:t>It’s about changing the world, one person at a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18" y="1752600"/>
            <a:ext cx="3867693" cy="28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CD333CBE-B699-4E3B-9F45-C045F77343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A9643F-FF51-4D6B-8032-E00B3132D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2099"/>
          <a:stretch/>
        </p:blipFill>
        <p:spPr>
          <a:xfrm>
            <a:off x="20" y="10"/>
            <a:ext cx="12184702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8DE938CA-5A75-4A41-BBD4-248248C85E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7" y="0"/>
            <a:ext cx="463354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5D484-23F8-41D1-8B6A-BCD20285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299" y="1347588"/>
            <a:ext cx="3829476" cy="3352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1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 is a journey not a trip</a:t>
            </a:r>
            <a:br>
              <a:rPr lang="en-US" sz="5100" dirty="0">
                <a:solidFill>
                  <a:srgbClr val="FFFFFF"/>
                </a:solidFill>
              </a:rPr>
            </a:b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Discover a new you</a:t>
            </a:r>
          </a:p>
        </p:txBody>
      </p:sp>
    </p:spTree>
    <p:extLst>
      <p:ext uri="{BB962C8B-B14F-4D97-AF65-F5344CB8AC3E}">
        <p14:creationId xmlns:p14="http://schemas.microsoft.com/office/powerpoint/2010/main" val="380158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D6EA1A26-163F-4F15-91F4-F2C51AC9C1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063484" y="-71035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SG" sz="2800" b="1" i="1" dirty="0">
                <a:solidFill>
                  <a:srgbClr val="FFFFFF"/>
                </a:solidFill>
              </a:rPr>
              <a:t>Chorus from The Greatest Showman:</a:t>
            </a:r>
            <a:endParaRPr lang="en-US" sz="2800" b="1" i="1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063484" y="1322493"/>
            <a:ext cx="3401568" cy="33580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b="1" i="1" dirty="0" err="1"/>
              <a:t>'Cause</a:t>
            </a:r>
            <a:r>
              <a:rPr lang="en-GB" b="1" i="1" dirty="0"/>
              <a:t> every night I lie in bed</a:t>
            </a:r>
            <a:br>
              <a:rPr lang="en-GB" b="1" i="1" dirty="0"/>
            </a:br>
            <a:r>
              <a:rPr lang="en-GB" b="1" i="1" dirty="0"/>
              <a:t>The brightest colours fill my head</a:t>
            </a:r>
            <a:br>
              <a:rPr lang="en-GB" b="1" i="1" dirty="0"/>
            </a:br>
            <a:r>
              <a:rPr lang="en-GB" b="1" i="1" dirty="0"/>
              <a:t>A million dreams are keeping me awake</a:t>
            </a:r>
            <a:br>
              <a:rPr lang="en-GB" b="1" i="1" dirty="0"/>
            </a:br>
            <a:r>
              <a:rPr lang="en-GB" b="1" i="1" dirty="0"/>
              <a:t>I think of what the world could be</a:t>
            </a:r>
            <a:br>
              <a:rPr lang="en-GB" b="1" i="1" dirty="0"/>
            </a:br>
            <a:r>
              <a:rPr lang="en-GB" b="1" i="1" dirty="0"/>
              <a:t>A vision of the one I see</a:t>
            </a:r>
            <a:br>
              <a:rPr lang="en-GB" b="1" i="1" dirty="0"/>
            </a:br>
            <a:r>
              <a:rPr lang="en-GB" b="1" i="1" dirty="0"/>
              <a:t>A million dreams is all it's </a:t>
            </a:r>
            <a:r>
              <a:rPr lang="en-GB" b="1" i="1" dirty="0" err="1"/>
              <a:t>gonna</a:t>
            </a:r>
            <a:r>
              <a:rPr lang="en-GB" b="1" i="1" dirty="0"/>
              <a:t> take</a:t>
            </a:r>
            <a:br>
              <a:rPr lang="en-GB" b="1" i="1" dirty="0"/>
            </a:br>
            <a:r>
              <a:rPr lang="en-GB" sz="2800" b="1" i="1" dirty="0">
                <a:solidFill>
                  <a:srgbClr val="FFFF00"/>
                </a:solidFill>
              </a:rPr>
              <a:t>A million dreams for the world we're </a:t>
            </a:r>
            <a:r>
              <a:rPr lang="en-GB" sz="2800" b="1" i="1" dirty="0" err="1">
                <a:solidFill>
                  <a:srgbClr val="FFFF00"/>
                </a:solidFill>
              </a:rPr>
              <a:t>gonna</a:t>
            </a:r>
            <a:r>
              <a:rPr lang="en-GB" sz="2800" b="1" i="1" dirty="0">
                <a:solidFill>
                  <a:srgbClr val="FFFF00"/>
                </a:solidFill>
              </a:rPr>
              <a:t> make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pic>
        <p:nvPicPr>
          <p:cNvPr id="9" name="Picture 4" descr="Image result for the greatest showman">
            <a:extLst>
              <a:ext uri="{FF2B5EF4-FFF2-40B4-BE49-F238E27FC236}">
                <a16:creationId xmlns:a16="http://schemas.microsoft.com/office/drawing/2014/main" id="{7DC816DE-DC6B-409E-A046-E1767F07B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71" y="1590717"/>
            <a:ext cx="5920994" cy="3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36">
            <a:extLst>
              <a:ext uri="{FF2B5EF4-FFF2-40B4-BE49-F238E27FC236}">
                <a16:creationId xmlns:a16="http://schemas.microsoft.com/office/drawing/2014/main" id="{5D4BBAA4-5350-4225-A232-680E7C3343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DBB8A1B-F478-46E3-B3D4-FC7E87D511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graduation picture">
            <a:extLst>
              <a:ext uri="{FF2B5EF4-FFF2-40B4-BE49-F238E27FC236}">
                <a16:creationId xmlns:a16="http://schemas.microsoft.com/office/drawing/2014/main" id="{7424A6F3-E156-4B7A-8472-5EE9F6A15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282"/>
          <a:stretch/>
        </p:blipFill>
        <p:spPr bwMode="auto">
          <a:xfrm>
            <a:off x="3371444" y="868525"/>
            <a:ext cx="5449112" cy="30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21345-44CA-479C-AB1A-774BF62A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49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solidFill>
                  <a:srgbClr val="FFFFFF"/>
                </a:solidFill>
              </a:rPr>
              <a:t>          After Graduation</a:t>
            </a:r>
          </a:p>
        </p:txBody>
      </p:sp>
    </p:spTree>
    <p:extLst>
      <p:ext uri="{BB962C8B-B14F-4D97-AF65-F5344CB8AC3E}">
        <p14:creationId xmlns:p14="http://schemas.microsoft.com/office/powerpoint/2010/main" val="5278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D333CBE-B699-4E3B-9F45-C045F77343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Image result for sydney harbour bridge">
            <a:extLst>
              <a:ext uri="{FF2B5EF4-FFF2-40B4-BE49-F238E27FC236}">
                <a16:creationId xmlns:a16="http://schemas.microsoft.com/office/drawing/2014/main" id="{50F119E0-7F63-4FE3-B380-F8C2D9E4B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014"/>
          <a:stretch/>
        </p:blipFill>
        <p:spPr bwMode="auto">
          <a:xfrm>
            <a:off x="20" y="10"/>
            <a:ext cx="121847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DE938CA-5A75-4A41-BBD4-248248C85E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7" y="0"/>
            <a:ext cx="463354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63067" y="1602806"/>
            <a:ext cx="3829476" cy="3352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60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my Market</a:t>
            </a:r>
            <a:r>
              <a:rPr lang="en-US" sz="6000" kern="1200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America </a:t>
            </a:r>
            <a:r>
              <a:rPr lang="en-US" sz="60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adventure began</a:t>
            </a:r>
          </a:p>
        </p:txBody>
      </p:sp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1EFD-551B-4144-B531-17A749AF0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954" y="778115"/>
            <a:ext cx="10363200" cy="1470025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Different reactions</a:t>
            </a:r>
            <a:br>
              <a:rPr lang="en-GB" sz="6000" b="1" dirty="0">
                <a:solidFill>
                  <a:srgbClr val="002060"/>
                </a:solidFill>
              </a:rPr>
            </a:br>
            <a:r>
              <a:rPr lang="en-GB" sz="6000" b="1" dirty="0">
                <a:solidFill>
                  <a:srgbClr val="002060"/>
                </a:solidFill>
              </a:rPr>
              <a:t> to change of career</a:t>
            </a:r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1E6CB5C-E7AB-4977-A2B9-4CEE31AB1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9" y="2920678"/>
            <a:ext cx="3392155" cy="3392155"/>
          </a:xfrm>
          <a:prstGeom prst="rect">
            <a:avLst/>
          </a:prstGeom>
        </p:spPr>
      </p:pic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C4BEA9F-6BDB-4E61-8DD0-F18771020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81" y="2981374"/>
            <a:ext cx="2401861" cy="2401861"/>
          </a:xfrm>
          <a:prstGeom prst="rect">
            <a:avLst/>
          </a:prstGeom>
        </p:spPr>
      </p:pic>
      <p:pic>
        <p:nvPicPr>
          <p:cNvPr id="10" name="Picture 9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DE6D5E2-C274-418C-9708-2441C9A11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61" y="2853958"/>
            <a:ext cx="3392155" cy="34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7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F43EFC75-D61F-4CEA-9817-11CC860305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02F3DD-3E32-4AF8-BFA1-D131A6B4B7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dream big work hard stay focused">
            <a:extLst>
              <a:ext uri="{FF2B5EF4-FFF2-40B4-BE49-F238E27FC236}">
                <a16:creationId xmlns:a16="http://schemas.microsoft.com/office/drawing/2014/main" id="{17F2FE7E-AD3F-4CC6-9674-20E9AA909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96" y="796978"/>
            <a:ext cx="7886208" cy="52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3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6EA1A26-163F-4F15-91F4-F2C51AC9C1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60623-2D8E-4CE4-81E7-62930942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912" y="176445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What people see</a:t>
            </a:r>
            <a:endParaRPr lang="en-GB" sz="4000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ice&#10;&#10;Description generated with high confidence">
            <a:extLst>
              <a:ext uri="{FF2B5EF4-FFF2-40B4-BE49-F238E27FC236}">
                <a16:creationId xmlns:a16="http://schemas.microsoft.com/office/drawing/2014/main" id="{203B33D9-3E55-43C2-8570-BDD966BDC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8" y="1105903"/>
            <a:ext cx="6941961" cy="46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AC324-C1F0-4AF6-9444-D58BFCDD5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061" y="93438"/>
            <a:ext cx="6671123" cy="66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DC6412-8CE7-4C8A-96E9-2669F16D17E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583</TotalTime>
  <Words>567</Words>
  <Application>Microsoft Office PowerPoint</Application>
  <PresentationFormat>Widescreen</PresentationFormat>
  <Paragraphs>93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 Light</vt:lpstr>
      <vt:lpstr>Metropolitan</vt:lpstr>
      <vt:lpstr>PowerPoint Presentation</vt:lpstr>
      <vt:lpstr>MY WHY &amp; MY JOURNEY</vt:lpstr>
      <vt:lpstr>MY LIFE DREAM</vt:lpstr>
      <vt:lpstr>          After Graduation</vt:lpstr>
      <vt:lpstr>Where my Market America  adventure began</vt:lpstr>
      <vt:lpstr>Different reactions  to change of career</vt:lpstr>
      <vt:lpstr>PowerPoint Presentation</vt:lpstr>
      <vt:lpstr>What people see</vt:lpstr>
      <vt:lpstr>PowerPoint Presentation</vt:lpstr>
      <vt:lpstr>Stay Focused</vt:lpstr>
      <vt:lpstr>Be resolute</vt:lpstr>
      <vt:lpstr>Embrace learning</vt:lpstr>
      <vt:lpstr>Readers are Leaders</vt:lpstr>
      <vt:lpstr>Listen to audios / watch YouTube</vt:lpstr>
      <vt:lpstr>Comfort is the enemy of success</vt:lpstr>
      <vt:lpstr>Use All Products From Your Shop.Com</vt:lpstr>
      <vt:lpstr>Attend ALL  Events  – UBPs, Product Events, Local Seminars  </vt:lpstr>
      <vt:lpstr>Invest in the MOST important event  of your life!</vt:lpstr>
      <vt:lpstr>Surround Yourself With Good People</vt:lpstr>
      <vt:lpstr>PowerPoint Presentation</vt:lpstr>
      <vt:lpstr>Grateful for the teams…</vt:lpstr>
      <vt:lpstr>Amazing Market America family </vt:lpstr>
      <vt:lpstr>Will Market America work for you too ? </vt:lpstr>
      <vt:lpstr>PowerPoint Presentation</vt:lpstr>
      <vt:lpstr>I always want to be a better me!  I take learning seriously…</vt:lpstr>
      <vt:lpstr>Health and Nutrition</vt:lpstr>
      <vt:lpstr>TLS and how it can change lives…</vt:lpstr>
      <vt:lpstr>Whether it’s home event </vt:lpstr>
      <vt:lpstr>  or a big coring…</vt:lpstr>
      <vt:lpstr>…or in GMTSS events</vt:lpstr>
      <vt:lpstr>In whichever country… </vt:lpstr>
      <vt:lpstr>PowerPoint Presentation</vt:lpstr>
      <vt:lpstr>MA is a journey not a trip  Discover a new you</vt:lpstr>
      <vt:lpstr>Chorus from The Greatest Showman: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JOURNEY WITH MARKET AMERICA</dc:title>
  <dc:creator>Adriel Jonathan Ho Hanyi</dc:creator>
  <cp:lastModifiedBy>Jermaine Khoo</cp:lastModifiedBy>
  <cp:revision>45</cp:revision>
  <dcterms:created xsi:type="dcterms:W3CDTF">2018-04-01T10:01:58Z</dcterms:created>
  <dcterms:modified xsi:type="dcterms:W3CDTF">2018-05-17T09:40:41Z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